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  <p:sldMasterId id="2147483921" r:id="rId2"/>
  </p:sldMasterIdLst>
  <p:notesMasterIdLst>
    <p:notesMasterId r:id="rId54"/>
  </p:notesMasterIdLst>
  <p:handoutMasterIdLst>
    <p:handoutMasterId r:id="rId55"/>
  </p:handoutMasterIdLst>
  <p:sldIdLst>
    <p:sldId id="1295" r:id="rId3"/>
    <p:sldId id="1301" r:id="rId4"/>
    <p:sldId id="1416" r:id="rId5"/>
    <p:sldId id="1348" r:id="rId6"/>
    <p:sldId id="1418" r:id="rId7"/>
    <p:sldId id="1330" r:id="rId8"/>
    <p:sldId id="1421" r:id="rId9"/>
    <p:sldId id="1316" r:id="rId10"/>
    <p:sldId id="1409" r:id="rId11"/>
    <p:sldId id="1349" r:id="rId12"/>
    <p:sldId id="1417" r:id="rId13"/>
    <p:sldId id="1352" r:id="rId14"/>
    <p:sldId id="1351" r:id="rId15"/>
    <p:sldId id="1381" r:id="rId16"/>
    <p:sldId id="1380" r:id="rId17"/>
    <p:sldId id="1414" r:id="rId18"/>
    <p:sldId id="1355" r:id="rId19"/>
    <p:sldId id="1375" r:id="rId20"/>
    <p:sldId id="1356" r:id="rId21"/>
    <p:sldId id="1362" r:id="rId22"/>
    <p:sldId id="1415" r:id="rId23"/>
    <p:sldId id="1363" r:id="rId24"/>
    <p:sldId id="1376" r:id="rId25"/>
    <p:sldId id="1377" r:id="rId26"/>
    <p:sldId id="1361" r:id="rId27"/>
    <p:sldId id="1413" r:id="rId28"/>
    <p:sldId id="1382" r:id="rId29"/>
    <p:sldId id="1423" r:id="rId30"/>
    <p:sldId id="1368" r:id="rId31"/>
    <p:sldId id="1384" r:id="rId32"/>
    <p:sldId id="1424" r:id="rId33"/>
    <p:sldId id="1385" r:id="rId34"/>
    <p:sldId id="1388" r:id="rId35"/>
    <p:sldId id="1386" r:id="rId36"/>
    <p:sldId id="1387" r:id="rId37"/>
    <p:sldId id="1389" r:id="rId38"/>
    <p:sldId id="1391" r:id="rId39"/>
    <p:sldId id="1392" r:id="rId40"/>
    <p:sldId id="1390" r:id="rId41"/>
    <p:sldId id="1393" r:id="rId42"/>
    <p:sldId id="1394" r:id="rId43"/>
    <p:sldId id="1311" r:id="rId44"/>
    <p:sldId id="1419" r:id="rId45"/>
    <p:sldId id="1425" r:id="rId46"/>
    <p:sldId id="1400" r:id="rId47"/>
    <p:sldId id="1396" r:id="rId48"/>
    <p:sldId id="1403" r:id="rId49"/>
    <p:sldId id="1402" r:id="rId50"/>
    <p:sldId id="1426" r:id="rId51"/>
    <p:sldId id="1427" r:id="rId52"/>
    <p:sldId id="932" r:id="rId5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981">
          <p15:clr>
            <a:srgbClr val="A4A3A4"/>
          </p15:clr>
        </p15:guide>
        <p15:guide id="6" orient="horz" pos="459">
          <p15:clr>
            <a:srgbClr val="A4A3A4"/>
          </p15:clr>
        </p15:guide>
        <p15:guide id="7" pos="1963">
          <p15:clr>
            <a:srgbClr val="A4A3A4"/>
          </p15:clr>
        </p15:guide>
        <p15:guide id="8" pos="398">
          <p15:clr>
            <a:srgbClr val="A4A3A4"/>
          </p15:clr>
        </p15:guide>
        <p15:guide id="9" pos="5116">
          <p15:clr>
            <a:srgbClr val="A4A3A4"/>
          </p15:clr>
        </p15:guide>
        <p15:guide id="10" pos="6068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6B7"/>
    <a:srgbClr val="DE829A"/>
    <a:srgbClr val="D04D6F"/>
    <a:srgbClr val="7F7F7F"/>
    <a:srgbClr val="000000"/>
    <a:srgbClr val="F8F8F8"/>
    <a:srgbClr val="F2F2F2"/>
    <a:srgbClr val="D9718C"/>
    <a:srgbClr val="453C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5" autoAdjust="0"/>
    <p:restoredTop sz="94638" autoAdjust="0"/>
  </p:normalViewPr>
  <p:slideViewPr>
    <p:cSldViewPr showGuides="1">
      <p:cViewPr>
        <p:scale>
          <a:sx n="140" d="100"/>
          <a:sy n="140" d="100"/>
        </p:scale>
        <p:origin x="624" y="-72"/>
      </p:cViewPr>
      <p:guideLst>
        <p:guide orient="horz" pos="3997"/>
        <p:guide orient="horz" pos="2432"/>
        <p:guide orient="horz" pos="482"/>
        <p:guide orient="horz" pos="777"/>
        <p:guide orient="horz" pos="981"/>
        <p:guide orient="horz" pos="459"/>
        <p:guide pos="1963"/>
        <p:guide pos="398"/>
        <p:guide pos="5116"/>
        <p:guide pos="6068"/>
        <p:guide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432" y="184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10973-21AA-4044-BD73-B1F6894E521D}" type="datetimeFigureOut">
              <a:rPr lang="ko-KR" altLang="en-US" smtClean="0"/>
              <a:t>2018. 8. 28.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5D77-4DE3-40F7-8E93-214EA45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472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r">
              <a:defRPr sz="1200"/>
            </a:lvl1pPr>
          </a:lstStyle>
          <a:p>
            <a:fld id="{E65F436B-4CED-4CDD-A807-F5F3F2E408D1}" type="datetimeFigureOut">
              <a:rPr lang="ko-KR" altLang="en-US" smtClean="0"/>
              <a:pPr/>
              <a:t>2018. 8. 28.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7" tIns="46053" rIns="92107" bIns="460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107" tIns="46053" rIns="92107" bIns="460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r">
              <a:defRPr sz="1200"/>
            </a:lvl1pPr>
          </a:lstStyle>
          <a:p>
            <a:fld id="{80DC1ACA-95F2-4E4B-A4AA-123FDCC67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760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87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26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08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71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441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65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44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46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25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4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ko-KR" dirty="0" smtClean="0">
                <a:solidFill>
                  <a:schemeClr val="dk1"/>
                </a:solidFill>
              </a:rPr>
              <a:t>Business Agility </a:t>
            </a:r>
            <a:r>
              <a:rPr lang="ko-KR" altLang="en-US" dirty="0" smtClean="0">
                <a:solidFill>
                  <a:schemeClr val="dk1"/>
                </a:solidFill>
              </a:rPr>
              <a:t>달성을 위해 </a:t>
            </a:r>
            <a:r>
              <a:rPr lang="en-US" altLang="ko-KR" dirty="0" smtClean="0">
                <a:solidFill>
                  <a:schemeClr val="dk1"/>
                </a:solidFill>
              </a:rPr>
              <a:t>Application</a:t>
            </a:r>
            <a:r>
              <a:rPr lang="ko-KR" altLang="en-US" dirty="0" smtClean="0">
                <a:solidFill>
                  <a:schemeClr val="dk1"/>
                </a:solidFill>
              </a:rPr>
              <a:t>의 빠르고 지속적인 배포에 대한 요구 증가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ko-KR" dirty="0" smtClean="0">
                <a:solidFill>
                  <a:schemeClr val="dk1"/>
                </a:solidFill>
              </a:rPr>
              <a:t>Legacy </a:t>
            </a:r>
            <a:r>
              <a:rPr lang="ko-KR" altLang="en-US" dirty="0" smtClean="0">
                <a:solidFill>
                  <a:schemeClr val="dk1"/>
                </a:solidFill>
              </a:rPr>
              <a:t>환경에서 기술과 문화적인 한계로 수용 불가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 smtClean="0">
                <a:solidFill>
                  <a:schemeClr val="dk1"/>
                </a:solidFill>
              </a:rPr>
              <a:t>문화적인 한계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개발과 운영 조직이 분리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배포로 인해 장애 발생 시 운영 조직의 책임 편중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배포 한번을 위해 배포 계획 수립 및 검증 작업으로 최소 몇 일 소요됨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배포 주기 길어짐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 smtClean="0">
                <a:solidFill>
                  <a:schemeClr val="dk1"/>
                </a:solidFill>
              </a:rPr>
              <a:t>해결 방안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altLang="ko-KR" dirty="0" smtClean="0">
                <a:solidFill>
                  <a:schemeClr val="dk1"/>
                </a:solidFill>
              </a:rPr>
              <a:t>Blue/Green </a:t>
            </a:r>
            <a:r>
              <a:rPr lang="ko-KR" altLang="en-US" dirty="0" smtClean="0">
                <a:solidFill>
                  <a:schemeClr val="dk1"/>
                </a:solidFill>
              </a:rPr>
              <a:t>배포 방식과 같이 무중단 배포 및 </a:t>
            </a:r>
            <a:r>
              <a:rPr lang="en-US" altLang="ko-KR" dirty="0" smtClean="0">
                <a:solidFill>
                  <a:schemeClr val="dk1"/>
                </a:solidFill>
              </a:rPr>
              <a:t>Roll Back</a:t>
            </a:r>
            <a:r>
              <a:rPr lang="ko-KR" altLang="en-US" dirty="0" smtClean="0">
                <a:solidFill>
                  <a:schemeClr val="dk1"/>
                </a:solidFill>
              </a:rPr>
              <a:t>을 지원하는 배포 방식 활용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배포로 인해 장애 발생 시 실행 중인 </a:t>
            </a:r>
            <a:r>
              <a:rPr lang="en-US" altLang="ko-KR" dirty="0" smtClean="0">
                <a:solidFill>
                  <a:schemeClr val="dk1"/>
                </a:solidFill>
              </a:rPr>
              <a:t>Application</a:t>
            </a:r>
            <a:r>
              <a:rPr lang="ko-KR" altLang="en-US" dirty="0" smtClean="0">
                <a:solidFill>
                  <a:schemeClr val="dk1"/>
                </a:solidFill>
              </a:rPr>
              <a:t>에 영향도 없고 배포 완료 후에도 쉽게 </a:t>
            </a:r>
            <a:r>
              <a:rPr lang="en-US" altLang="ko-KR" dirty="0" smtClean="0">
                <a:solidFill>
                  <a:schemeClr val="dk1"/>
                </a:solidFill>
              </a:rPr>
              <a:t>Roll Back </a:t>
            </a:r>
            <a:r>
              <a:rPr lang="ko-KR" altLang="en-US" dirty="0" smtClean="0">
                <a:solidFill>
                  <a:schemeClr val="dk1"/>
                </a:solidFill>
              </a:rPr>
              <a:t>가능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 smtClean="0">
                <a:solidFill>
                  <a:schemeClr val="dk1"/>
                </a:solidFill>
              </a:rPr>
              <a:t>기술적인 한계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신규 배포용으로 새로운 서버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네트워크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스토리지 필요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추가적인 리소스에 대한 부담과 준비하기 위한 시간이 오래걸려 비현실적임</a:t>
            </a:r>
          </a:p>
          <a:p>
            <a:endParaRPr kumimoji="1" lang="ko-KR" altLang="en-US" dirty="0" smtClean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lang="en-US" altLang="ko-KR" dirty="0" smtClean="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ko-KR" altLang="en-US" dirty="0" smtClean="0">
                <a:solidFill>
                  <a:schemeClr val="dk1"/>
                </a:solidFill>
              </a:rPr>
              <a:t>기술적인 변화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altLang="ko-KR" dirty="0" smtClean="0">
                <a:solidFill>
                  <a:schemeClr val="dk1"/>
                </a:solidFill>
              </a:rPr>
              <a:t>Cloud </a:t>
            </a:r>
            <a:r>
              <a:rPr lang="ko-KR" altLang="en-US" dirty="0" smtClean="0">
                <a:solidFill>
                  <a:schemeClr val="dk1"/>
                </a:solidFill>
              </a:rPr>
              <a:t>환경에서는 신규 배포를 위한 리소스를 일시적으로 사용하고 반납가능함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추가적인 리소스에 대한 부담과 준비하기 위한 시간이 줄어들어 효율적임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 smtClean="0">
                <a:solidFill>
                  <a:schemeClr val="dk1"/>
                </a:solidFill>
              </a:rPr>
              <a:t>문화적인 변화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무중단 배포 및 </a:t>
            </a:r>
            <a:r>
              <a:rPr lang="en-US" altLang="ko-KR" dirty="0" smtClean="0">
                <a:solidFill>
                  <a:schemeClr val="dk1"/>
                </a:solidFill>
              </a:rPr>
              <a:t>Roll Back</a:t>
            </a:r>
            <a:r>
              <a:rPr lang="ko-KR" altLang="en-US" dirty="0" smtClean="0">
                <a:solidFill>
                  <a:schemeClr val="dk1"/>
                </a:solidFill>
              </a:rPr>
              <a:t>을 지원하는 배포가 가능해져 운영 조직의 부담 감소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 altLang="en-US" dirty="0" smtClean="0">
                <a:solidFill>
                  <a:schemeClr val="dk1"/>
                </a:solidFill>
              </a:rPr>
              <a:t>일단위 또는 시간단위로 지속적인 배포로 주기 짧아짐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altLang="ko-KR" dirty="0" smtClean="0">
                <a:solidFill>
                  <a:schemeClr val="dk1"/>
                </a:solidFill>
              </a:rPr>
              <a:t>PaaS </a:t>
            </a:r>
            <a:r>
              <a:rPr lang="ko-KR" altLang="en-US" dirty="0" smtClean="0">
                <a:solidFill>
                  <a:schemeClr val="dk1"/>
                </a:solidFill>
              </a:rPr>
              <a:t>도입에 따른 개발과 운영에 대한 영역의 구분이 모호해져 개발과 운영조직의 경계가 없어지는 추세</a:t>
            </a:r>
          </a:p>
          <a:p>
            <a:endParaRPr kumimoji="1" lang="en-US" altLang="ko-KR" baseline="0" dirty="0" smtClean="0"/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코드만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배포하고 업데이트 할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서버의 패치 적용등의 자동화가 어렵기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배포시 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설정에서 부터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설치와 패치 그리고 애플리케이션 설치와 코드 배포까지 일원화하여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배포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25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이런 전통적인 배포방법은 모놀리식 앱일 때도 조금 문제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번거로움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하지만 </a:t>
            </a:r>
            <a:r>
              <a:rPr kumimoji="1" lang="en-US" altLang="ko-KR" dirty="0" smtClean="0"/>
              <a:t>MSA</a:t>
            </a:r>
            <a:r>
              <a:rPr kumimoji="1" lang="ko-KR" altLang="en-US" dirty="0" smtClean="0"/>
              <a:t>를 적용한 클라우드 애플리케이션에서는</a:t>
            </a:r>
            <a:r>
              <a:rPr kumimoji="1" lang="ko-KR" altLang="en-US" baseline="0" dirty="0" smtClean="0"/>
              <a:t> 이렇게 관리해야하는 것들이 배로 늘어남션션션션</a:t>
            </a:r>
            <a:endParaRPr kumimoji="1" lang="en-US" altLang="ko-KR" baseline="0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68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CNCF</a:t>
            </a:r>
            <a:r>
              <a:rPr kumimoji="1" lang="ko-KR" altLang="en-US" dirty="0" smtClean="0"/>
              <a:t>에서도 클라우드네이티브의 </a:t>
            </a:r>
            <a:r>
              <a:rPr kumimoji="1" lang="en-US" altLang="ko-KR" dirty="0" smtClean="0"/>
              <a:t>CI/CD</a:t>
            </a:r>
            <a:r>
              <a:rPr kumimoji="1" lang="ko-KR" altLang="en-US" dirty="0" smtClean="0"/>
              <a:t>중요성을 알고 </a:t>
            </a:r>
            <a:r>
              <a:rPr kumimoji="1" lang="en-US" altLang="ko-KR" dirty="0" smtClean="0"/>
              <a:t>trail map</a:t>
            </a:r>
            <a:r>
              <a:rPr kumimoji="1" lang="ko-KR" altLang="en-US" dirty="0" smtClean="0"/>
              <a:t>에서 언급</a:t>
            </a:r>
            <a:endParaRPr kumimoji="1" lang="en-US" altLang="ko-KR" dirty="0" smtClean="0"/>
          </a:p>
          <a:p>
            <a:r>
              <a:rPr kumimoji="1" lang="ko-KR" altLang="en-US" dirty="0" smtClean="0"/>
              <a:t>공식파트너는 없는 상태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75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24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게다가 배포되는 서버 환경도 배포가 되어야함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이게 불변 인프라</a:t>
            </a:r>
            <a:endParaRPr kumimoji="1" lang="en-US" altLang="ko-KR" dirty="0" smtClean="0"/>
          </a:p>
          <a:p>
            <a:r>
              <a:rPr kumimoji="1" lang="ko-KR" altLang="en-US" baseline="0" dirty="0" smtClean="0"/>
              <a:t>이것을 자동화해야 하는데 단순 스크립트 수행하는 툴보다</a:t>
            </a:r>
            <a:r>
              <a:rPr kumimoji="1" lang="en-US" altLang="ko-KR" baseline="0" dirty="0" smtClean="0"/>
              <a:t>,</a:t>
            </a:r>
          </a:p>
          <a:p>
            <a:r>
              <a:rPr kumimoji="1" lang="ko-KR" altLang="en-US" baseline="0" dirty="0" smtClean="0"/>
              <a:t>클라우드 애플리케이션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33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www.spinnaker.io</a:t>
            </a:r>
            <a:r>
              <a:rPr kumimoji="1" lang="en-US" altLang="ko-KR" dirty="0" smtClean="0"/>
              <a:t>/reference/providers/kubernetes-v2/#workloads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40898" y="2294389"/>
            <a:ext cx="87765" cy="1800000"/>
          </a:xfrm>
          <a:prstGeom prst="rect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05329" y="2159000"/>
            <a:ext cx="8589735" cy="1518557"/>
          </a:xfrm>
          <a:prstGeom prst="rect">
            <a:avLst/>
          </a:prstGeom>
        </p:spPr>
        <p:txBody>
          <a:bodyPr>
            <a:normAutofit/>
          </a:bodyPr>
          <a:lstStyle>
            <a:lvl1pPr marL="72000" indent="0">
              <a:spcBef>
                <a:spcPts val="600"/>
              </a:spcBef>
              <a:buNone/>
              <a:defRPr lang="ko-KR" altLang="en-US" sz="4400" b="1" spc="-100" baseline="0" dirty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905329" y="3677557"/>
            <a:ext cx="7406368" cy="416832"/>
          </a:xfrm>
          <a:prstGeom prst="rect">
            <a:avLst/>
          </a:prstGeom>
        </p:spPr>
        <p:txBody>
          <a:bodyPr>
            <a:noAutofit/>
          </a:bodyPr>
          <a:lstStyle>
            <a:lvl1pPr marL="84600" indent="0">
              <a:buNone/>
              <a:defRPr sz="2400" b="0" baseline="0">
                <a:solidFill>
                  <a:schemeClr val="tx1">
                    <a:lumMod val="7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0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700808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684543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220251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2" y="6087037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309563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640632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91856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chemeClr val="bg1">
                    <a:alpha val="8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91856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814470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8039895" y="3436938"/>
            <a:ext cx="1298575" cy="1398587"/>
            <a:chOff x="8039895" y="3436938"/>
            <a:chExt cx="1298575" cy="1398587"/>
          </a:xfrm>
          <a:solidFill>
            <a:srgbClr val="FFFFF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746207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522370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522370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746207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611145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717367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0" name="그룹 179"/>
          <p:cNvGrpSpPr/>
          <p:nvPr userDrawn="1"/>
        </p:nvGrpSpPr>
        <p:grpSpPr>
          <a:xfrm>
            <a:off x="164468" y="4645794"/>
            <a:ext cx="3252788" cy="2131578"/>
            <a:chOff x="426245" y="4443848"/>
            <a:chExt cx="3252788" cy="2131578"/>
          </a:xfrm>
        </p:grpSpPr>
        <p:grpSp>
          <p:nvGrpSpPr>
            <p:cNvPr id="176" name="그룹 175"/>
            <p:cNvGrpSpPr/>
            <p:nvPr userDrawn="1"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  <a:solidFill>
              <a:srgbClr val="FFFFFF">
                <a:alpha val="20000"/>
              </a:srgbClr>
            </a:solidFill>
          </p:grpSpPr>
          <p:sp>
            <p:nvSpPr>
              <p:cNvPr id="9" name="Freeform 7"/>
              <p:cNvSpPr>
                <a:spLocks/>
              </p:cNvSpPr>
              <p:nvPr userDrawn="1"/>
            </p:nvSpPr>
            <p:spPr bwMode="auto">
              <a:xfrm>
                <a:off x="1801020" y="6156325"/>
                <a:ext cx="393700" cy="366713"/>
              </a:xfrm>
              <a:custGeom>
                <a:avLst/>
                <a:gdLst>
                  <a:gd name="T0" fmla="*/ 150 w 161"/>
                  <a:gd name="T1" fmla="*/ 0 h 150"/>
                  <a:gd name="T2" fmla="*/ 0 w 161"/>
                  <a:gd name="T3" fmla="*/ 150 h 150"/>
                  <a:gd name="T4" fmla="*/ 16 w 161"/>
                  <a:gd name="T5" fmla="*/ 150 h 150"/>
                  <a:gd name="T6" fmla="*/ 161 w 161"/>
                  <a:gd name="T7" fmla="*/ 5 h 150"/>
                  <a:gd name="T8" fmla="*/ 150 w 161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0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2131220" y="6313488"/>
                <a:ext cx="219075" cy="209550"/>
              </a:xfrm>
              <a:custGeom>
                <a:avLst/>
                <a:gdLst>
                  <a:gd name="T0" fmla="*/ 86 w 90"/>
                  <a:gd name="T1" fmla="*/ 0 h 86"/>
                  <a:gd name="T2" fmla="*/ 0 w 90"/>
                  <a:gd name="T3" fmla="*/ 86 h 86"/>
                  <a:gd name="T4" fmla="*/ 16 w 90"/>
                  <a:gd name="T5" fmla="*/ 86 h 86"/>
                  <a:gd name="T6" fmla="*/ 90 w 90"/>
                  <a:gd name="T7" fmla="*/ 11 h 86"/>
                  <a:gd name="T8" fmla="*/ 86 w 9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6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1867695" y="6176963"/>
                <a:ext cx="368300" cy="346075"/>
              </a:xfrm>
              <a:custGeom>
                <a:avLst/>
                <a:gdLst>
                  <a:gd name="T0" fmla="*/ 142 w 151"/>
                  <a:gd name="T1" fmla="*/ 0 h 142"/>
                  <a:gd name="T2" fmla="*/ 0 w 151"/>
                  <a:gd name="T3" fmla="*/ 142 h 142"/>
                  <a:gd name="T4" fmla="*/ 16 w 151"/>
                  <a:gd name="T5" fmla="*/ 142 h 142"/>
                  <a:gd name="T6" fmla="*/ 151 w 151"/>
                  <a:gd name="T7" fmla="*/ 6 h 142"/>
                  <a:gd name="T8" fmla="*/ 142 w 15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42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1932782" y="6203950"/>
                <a:ext cx="339725" cy="319088"/>
              </a:xfrm>
              <a:custGeom>
                <a:avLst/>
                <a:gdLst>
                  <a:gd name="T0" fmla="*/ 131 w 139"/>
                  <a:gd name="T1" fmla="*/ 0 h 131"/>
                  <a:gd name="T2" fmla="*/ 0 w 139"/>
                  <a:gd name="T3" fmla="*/ 131 h 131"/>
                  <a:gd name="T4" fmla="*/ 16 w 139"/>
                  <a:gd name="T5" fmla="*/ 131 h 131"/>
                  <a:gd name="T6" fmla="*/ 139 w 139"/>
                  <a:gd name="T7" fmla="*/ 7 h 131"/>
                  <a:gd name="T8" fmla="*/ 131 w 139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31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999457" y="6235700"/>
                <a:ext cx="304800" cy="287338"/>
              </a:xfrm>
              <a:custGeom>
                <a:avLst/>
                <a:gdLst>
                  <a:gd name="T0" fmla="*/ 118 w 125"/>
                  <a:gd name="T1" fmla="*/ 0 h 118"/>
                  <a:gd name="T2" fmla="*/ 0 w 125"/>
                  <a:gd name="T3" fmla="*/ 118 h 118"/>
                  <a:gd name="T4" fmla="*/ 16 w 125"/>
                  <a:gd name="T5" fmla="*/ 118 h 118"/>
                  <a:gd name="T6" fmla="*/ 125 w 125"/>
                  <a:gd name="T7" fmla="*/ 8 h 118"/>
                  <a:gd name="T8" fmla="*/ 118 w 125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8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2196307" y="6362700"/>
                <a:ext cx="166688" cy="160338"/>
              </a:xfrm>
              <a:custGeom>
                <a:avLst/>
                <a:gdLst>
                  <a:gd name="T0" fmla="*/ 66 w 68"/>
                  <a:gd name="T1" fmla="*/ 0 h 66"/>
                  <a:gd name="T2" fmla="*/ 0 w 68"/>
                  <a:gd name="T3" fmla="*/ 66 h 66"/>
                  <a:gd name="T4" fmla="*/ 16 w 68"/>
                  <a:gd name="T5" fmla="*/ 66 h 66"/>
                  <a:gd name="T6" fmla="*/ 68 w 68"/>
                  <a:gd name="T7" fmla="*/ 13 h 66"/>
                  <a:gd name="T8" fmla="*/ 66 w 6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6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>
                <a:off x="2262982" y="6418263"/>
                <a:ext cx="104775" cy="104775"/>
              </a:xfrm>
              <a:custGeom>
                <a:avLst/>
                <a:gdLst>
                  <a:gd name="T0" fmla="*/ 42 w 43"/>
                  <a:gd name="T1" fmla="*/ 0 h 43"/>
                  <a:gd name="T2" fmla="*/ 0 w 43"/>
                  <a:gd name="T3" fmla="*/ 43 h 43"/>
                  <a:gd name="T4" fmla="*/ 15 w 43"/>
                  <a:gd name="T5" fmla="*/ 43 h 43"/>
                  <a:gd name="T6" fmla="*/ 42 w 43"/>
                  <a:gd name="T7" fmla="*/ 16 h 43"/>
                  <a:gd name="T8" fmla="*/ 43 w 43"/>
                  <a:gd name="T9" fmla="*/ 7 h 43"/>
                  <a:gd name="T10" fmla="*/ 42 w 4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777207" y="6142038"/>
                <a:ext cx="312738" cy="312738"/>
              </a:xfrm>
              <a:custGeom>
                <a:avLst/>
                <a:gdLst>
                  <a:gd name="T0" fmla="*/ 121 w 128"/>
                  <a:gd name="T1" fmla="*/ 0 h 128"/>
                  <a:gd name="T2" fmla="*/ 112 w 128"/>
                  <a:gd name="T3" fmla="*/ 0 h 128"/>
                  <a:gd name="T4" fmla="*/ 0 w 128"/>
                  <a:gd name="T5" fmla="*/ 112 h 128"/>
                  <a:gd name="T6" fmla="*/ 0 w 128"/>
                  <a:gd name="T7" fmla="*/ 120 h 128"/>
                  <a:gd name="T8" fmla="*/ 0 w 128"/>
                  <a:gd name="T9" fmla="*/ 128 h 128"/>
                  <a:gd name="T10" fmla="*/ 128 w 128"/>
                  <a:gd name="T11" fmla="*/ 0 h 128"/>
                  <a:gd name="T12" fmla="*/ 121 w 12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26420" y="6188075"/>
                <a:ext cx="84138" cy="88900"/>
              </a:xfrm>
              <a:custGeom>
                <a:avLst/>
                <a:gdLst>
                  <a:gd name="T0" fmla="*/ 35 w 35"/>
                  <a:gd name="T1" fmla="*/ 0 h 36"/>
                  <a:gd name="T2" fmla="*/ 0 w 35"/>
                  <a:gd name="T3" fmla="*/ 36 h 36"/>
                  <a:gd name="T4" fmla="*/ 35 w 3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781970" y="6145213"/>
                <a:ext cx="239713" cy="239713"/>
              </a:xfrm>
              <a:custGeom>
                <a:avLst/>
                <a:gdLst>
                  <a:gd name="T0" fmla="*/ 98 w 98"/>
                  <a:gd name="T1" fmla="*/ 0 h 98"/>
                  <a:gd name="T2" fmla="*/ 76 w 98"/>
                  <a:gd name="T3" fmla="*/ 6 h 98"/>
                  <a:gd name="T4" fmla="*/ 6 w 98"/>
                  <a:gd name="T5" fmla="*/ 76 h 98"/>
                  <a:gd name="T6" fmla="*/ 0 w 98"/>
                  <a:gd name="T7" fmla="*/ 98 h 98"/>
                  <a:gd name="T8" fmla="*/ 98 w 98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>
                <a:off x="2328070" y="6489700"/>
                <a:ext cx="34925" cy="33338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14 h 14"/>
                  <a:gd name="T4" fmla="*/ 10 w 14"/>
                  <a:gd name="T5" fmla="*/ 14 h 14"/>
                  <a:gd name="T6" fmla="*/ 14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1778795" y="6145213"/>
                <a:ext cx="366713" cy="366713"/>
              </a:xfrm>
              <a:custGeom>
                <a:avLst/>
                <a:gdLst>
                  <a:gd name="T0" fmla="*/ 137 w 150"/>
                  <a:gd name="T1" fmla="*/ 0 h 150"/>
                  <a:gd name="T2" fmla="*/ 0 w 150"/>
                  <a:gd name="T3" fmla="*/ 137 h 150"/>
                  <a:gd name="T4" fmla="*/ 3 w 150"/>
                  <a:gd name="T5" fmla="*/ 150 h 150"/>
                  <a:gd name="T6" fmla="*/ 150 w 150"/>
                  <a:gd name="T7" fmla="*/ 2 h 150"/>
                  <a:gd name="T8" fmla="*/ 137 w 15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9"/>
              <p:cNvSpPr>
                <a:spLocks/>
              </p:cNvSpPr>
              <p:nvPr userDrawn="1"/>
            </p:nvSpPr>
            <p:spPr bwMode="auto">
              <a:xfrm>
                <a:off x="2064545" y="6272213"/>
                <a:ext cx="266700" cy="250825"/>
              </a:xfrm>
              <a:custGeom>
                <a:avLst/>
                <a:gdLst>
                  <a:gd name="T0" fmla="*/ 103 w 109"/>
                  <a:gd name="T1" fmla="*/ 0 h 103"/>
                  <a:gd name="T2" fmla="*/ 0 w 109"/>
                  <a:gd name="T3" fmla="*/ 103 h 103"/>
                  <a:gd name="T4" fmla="*/ 16 w 109"/>
                  <a:gd name="T5" fmla="*/ 103 h 103"/>
                  <a:gd name="T6" fmla="*/ 109 w 109"/>
                  <a:gd name="T7" fmla="*/ 10 h 103"/>
                  <a:gd name="T8" fmla="*/ 103 w 109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3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426245" y="5067300"/>
              <a:ext cx="1350963" cy="1455738"/>
            </a:xfrm>
            <a:custGeom>
              <a:avLst/>
              <a:gdLst>
                <a:gd name="T0" fmla="*/ 553 w 553"/>
                <a:gd name="T1" fmla="*/ 334 h 596"/>
                <a:gd name="T2" fmla="*/ 550 w 553"/>
                <a:gd name="T3" fmla="*/ 300 h 596"/>
                <a:gd name="T4" fmla="*/ 543 w 553"/>
                <a:gd name="T5" fmla="*/ 268 h 596"/>
                <a:gd name="T6" fmla="*/ 414 w 553"/>
                <a:gd name="T7" fmla="*/ 71 h 596"/>
                <a:gd name="T8" fmla="*/ 412 w 553"/>
                <a:gd name="T9" fmla="*/ 69 h 596"/>
                <a:gd name="T10" fmla="*/ 391 w 553"/>
                <a:gd name="T11" fmla="*/ 54 h 596"/>
                <a:gd name="T12" fmla="*/ 388 w 553"/>
                <a:gd name="T13" fmla="*/ 53 h 596"/>
                <a:gd name="T14" fmla="*/ 204 w 553"/>
                <a:gd name="T15" fmla="*/ 0 h 596"/>
                <a:gd name="T16" fmla="*/ 0 w 553"/>
                <a:gd name="T17" fmla="*/ 66 h 596"/>
                <a:gd name="T18" fmla="*/ 0 w 553"/>
                <a:gd name="T19" fmla="*/ 596 h 596"/>
                <a:gd name="T20" fmla="*/ 451 w 553"/>
                <a:gd name="T21" fmla="*/ 596 h 596"/>
                <a:gd name="T22" fmla="*/ 543 w 553"/>
                <a:gd name="T23" fmla="*/ 434 h 596"/>
                <a:gd name="T24" fmla="*/ 553 w 553"/>
                <a:gd name="T25" fmla="*/ 349 h 596"/>
                <a:gd name="T26" fmla="*/ 553 w 553"/>
                <a:gd name="T27" fmla="*/ 3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596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674020" y="4994275"/>
              <a:ext cx="569913" cy="584200"/>
            </a:xfrm>
            <a:custGeom>
              <a:avLst/>
              <a:gdLst>
                <a:gd name="T0" fmla="*/ 233 w 233"/>
                <a:gd name="T1" fmla="*/ 19 h 239"/>
                <a:gd name="T2" fmla="*/ 214 w 233"/>
                <a:gd name="T3" fmla="*/ 0 h 239"/>
                <a:gd name="T4" fmla="*/ 0 w 233"/>
                <a:gd name="T5" fmla="*/ 213 h 239"/>
                <a:gd name="T6" fmla="*/ 13 w 233"/>
                <a:gd name="T7" fmla="*/ 239 h 239"/>
                <a:gd name="T8" fmla="*/ 233 w 233"/>
                <a:gd name="T9" fmla="*/ 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9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132682" y="5514975"/>
              <a:ext cx="573088" cy="590550"/>
            </a:xfrm>
            <a:custGeom>
              <a:avLst/>
              <a:gdLst>
                <a:gd name="T0" fmla="*/ 0 w 235"/>
                <a:gd name="T1" fmla="*/ 223 h 242"/>
                <a:gd name="T2" fmla="*/ 19 w 235"/>
                <a:gd name="T3" fmla="*/ 242 h 242"/>
                <a:gd name="T4" fmla="*/ 143 w 235"/>
                <a:gd name="T5" fmla="*/ 117 h 242"/>
                <a:gd name="T6" fmla="*/ 235 w 235"/>
                <a:gd name="T7" fmla="*/ 26 h 242"/>
                <a:gd name="T8" fmla="*/ 222 w 235"/>
                <a:gd name="T9" fmla="*/ 0 h 242"/>
                <a:gd name="T10" fmla="*/ 137 w 235"/>
                <a:gd name="T11" fmla="*/ 85 h 242"/>
                <a:gd name="T12" fmla="*/ 0 w 235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2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732757" y="5262563"/>
              <a:ext cx="488950" cy="560388"/>
            </a:xfrm>
            <a:custGeom>
              <a:avLst/>
              <a:gdLst>
                <a:gd name="T0" fmla="*/ 155 w 200"/>
                <a:gd name="T1" fmla="*/ 0 h 229"/>
                <a:gd name="T2" fmla="*/ 0 w 200"/>
                <a:gd name="T3" fmla="*/ 156 h 229"/>
                <a:gd name="T4" fmla="*/ 9 w 200"/>
                <a:gd name="T5" fmla="*/ 188 h 229"/>
                <a:gd name="T6" fmla="*/ 15 w 200"/>
                <a:gd name="T7" fmla="*/ 220 h 229"/>
                <a:gd name="T8" fmla="*/ 16 w 200"/>
                <a:gd name="T9" fmla="*/ 229 h 229"/>
                <a:gd name="T10" fmla="*/ 200 w 200"/>
                <a:gd name="T11" fmla="*/ 45 h 229"/>
                <a:gd name="T12" fmla="*/ 155 w 20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29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046957" y="5643563"/>
              <a:ext cx="725488" cy="793750"/>
            </a:xfrm>
            <a:custGeom>
              <a:avLst/>
              <a:gdLst>
                <a:gd name="T0" fmla="*/ 290 w 297"/>
                <a:gd name="T1" fmla="*/ 32 h 325"/>
                <a:gd name="T2" fmla="*/ 281 w 297"/>
                <a:gd name="T3" fmla="*/ 0 h 325"/>
                <a:gd name="T4" fmla="*/ 181 w 297"/>
                <a:gd name="T5" fmla="*/ 99 h 325"/>
                <a:gd name="T6" fmla="*/ 0 w 297"/>
                <a:gd name="T7" fmla="*/ 281 h 325"/>
                <a:gd name="T8" fmla="*/ 45 w 297"/>
                <a:gd name="T9" fmla="*/ 325 h 325"/>
                <a:gd name="T10" fmla="*/ 171 w 297"/>
                <a:gd name="T11" fmla="*/ 198 h 325"/>
                <a:gd name="T12" fmla="*/ 297 w 297"/>
                <a:gd name="T13" fmla="*/ 73 h 325"/>
                <a:gd name="T14" fmla="*/ 296 w 297"/>
                <a:gd name="T15" fmla="*/ 64 h 325"/>
                <a:gd name="T16" fmla="*/ 290 w 297"/>
                <a:gd name="T17" fmla="*/ 3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25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427723" y="4991536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372160" y="4443848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2443957" y="5487988"/>
              <a:ext cx="1090613" cy="1087438"/>
            </a:xfrm>
            <a:custGeom>
              <a:avLst/>
              <a:gdLst>
                <a:gd name="T0" fmla="*/ 445 w 447"/>
                <a:gd name="T1" fmla="*/ 0 h 445"/>
                <a:gd name="T2" fmla="*/ 112 w 447"/>
                <a:gd name="T3" fmla="*/ 333 h 445"/>
                <a:gd name="T4" fmla="*/ 111 w 447"/>
                <a:gd name="T5" fmla="*/ 333 h 445"/>
                <a:gd name="T6" fmla="*/ 106 w 447"/>
                <a:gd name="T7" fmla="*/ 337 h 445"/>
                <a:gd name="T8" fmla="*/ 107 w 447"/>
                <a:gd name="T9" fmla="*/ 338 h 445"/>
                <a:gd name="T10" fmla="*/ 88 w 447"/>
                <a:gd name="T11" fmla="*/ 357 h 445"/>
                <a:gd name="T12" fmla="*/ 83 w 447"/>
                <a:gd name="T13" fmla="*/ 356 h 445"/>
                <a:gd name="T14" fmla="*/ 73 w 447"/>
                <a:gd name="T15" fmla="*/ 365 h 445"/>
                <a:gd name="T16" fmla="*/ 75 w 447"/>
                <a:gd name="T17" fmla="*/ 370 h 445"/>
                <a:gd name="T18" fmla="*/ 0 w 447"/>
                <a:gd name="T19" fmla="*/ 445 h 445"/>
                <a:gd name="T20" fmla="*/ 4 w 447"/>
                <a:gd name="T21" fmla="*/ 445 h 445"/>
                <a:gd name="T22" fmla="*/ 77 w 447"/>
                <a:gd name="T23" fmla="*/ 373 h 445"/>
                <a:gd name="T24" fmla="*/ 83 w 447"/>
                <a:gd name="T25" fmla="*/ 375 h 445"/>
                <a:gd name="T26" fmla="*/ 92 w 447"/>
                <a:gd name="T27" fmla="*/ 365 h 445"/>
                <a:gd name="T28" fmla="*/ 90 w 447"/>
                <a:gd name="T29" fmla="*/ 359 h 445"/>
                <a:gd name="T30" fmla="*/ 108 w 447"/>
                <a:gd name="T31" fmla="*/ 341 h 445"/>
                <a:gd name="T32" fmla="*/ 111 w 447"/>
                <a:gd name="T33" fmla="*/ 342 h 445"/>
                <a:gd name="T34" fmla="*/ 115 w 447"/>
                <a:gd name="T35" fmla="*/ 337 h 445"/>
                <a:gd name="T36" fmla="*/ 115 w 447"/>
                <a:gd name="T37" fmla="*/ 335 h 445"/>
                <a:gd name="T38" fmla="*/ 447 w 447"/>
                <a:gd name="T39" fmla="*/ 2 h 445"/>
                <a:gd name="T40" fmla="*/ 445 w 447"/>
                <a:gd name="T4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445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2870995" y="4718050"/>
              <a:ext cx="808038" cy="806450"/>
            </a:xfrm>
            <a:custGeom>
              <a:avLst/>
              <a:gdLst>
                <a:gd name="T0" fmla="*/ 325 w 331"/>
                <a:gd name="T1" fmla="*/ 0 h 330"/>
                <a:gd name="T2" fmla="*/ 320 w 331"/>
                <a:gd name="T3" fmla="*/ 5 h 330"/>
                <a:gd name="T4" fmla="*/ 321 w 331"/>
                <a:gd name="T5" fmla="*/ 8 h 330"/>
                <a:gd name="T6" fmla="*/ 283 w 331"/>
                <a:gd name="T7" fmla="*/ 46 h 330"/>
                <a:gd name="T8" fmla="*/ 275 w 331"/>
                <a:gd name="T9" fmla="*/ 43 h 330"/>
                <a:gd name="T10" fmla="*/ 263 w 331"/>
                <a:gd name="T11" fmla="*/ 55 h 330"/>
                <a:gd name="T12" fmla="*/ 266 w 331"/>
                <a:gd name="T13" fmla="*/ 63 h 330"/>
                <a:gd name="T14" fmla="*/ 0 w 331"/>
                <a:gd name="T15" fmla="*/ 328 h 330"/>
                <a:gd name="T16" fmla="*/ 2 w 331"/>
                <a:gd name="T17" fmla="*/ 330 h 330"/>
                <a:gd name="T18" fmla="*/ 268 w 331"/>
                <a:gd name="T19" fmla="*/ 65 h 330"/>
                <a:gd name="T20" fmla="*/ 275 w 331"/>
                <a:gd name="T21" fmla="*/ 68 h 330"/>
                <a:gd name="T22" fmla="*/ 288 w 331"/>
                <a:gd name="T23" fmla="*/ 55 h 330"/>
                <a:gd name="T24" fmla="*/ 285 w 331"/>
                <a:gd name="T25" fmla="*/ 48 h 330"/>
                <a:gd name="T26" fmla="*/ 323 w 331"/>
                <a:gd name="T27" fmla="*/ 10 h 330"/>
                <a:gd name="T28" fmla="*/ 325 w 331"/>
                <a:gd name="T29" fmla="*/ 11 h 330"/>
                <a:gd name="T30" fmla="*/ 331 w 331"/>
                <a:gd name="T31" fmla="*/ 5 h 330"/>
                <a:gd name="T32" fmla="*/ 325 w 331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0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62"/>
            <p:cNvSpPr>
              <a:spLocks/>
            </p:cNvSpPr>
            <p:nvPr userDrawn="1"/>
          </p:nvSpPr>
          <p:spPr bwMode="auto">
            <a:xfrm>
              <a:off x="916782" y="5235575"/>
              <a:ext cx="520700" cy="520700"/>
            </a:xfrm>
            <a:custGeom>
              <a:avLst/>
              <a:gdLst>
                <a:gd name="T0" fmla="*/ 211 w 213"/>
                <a:gd name="T1" fmla="*/ 0 h 213"/>
                <a:gd name="T2" fmla="*/ 122 w 213"/>
                <a:gd name="T3" fmla="*/ 89 h 213"/>
                <a:gd name="T4" fmla="*/ 117 w 213"/>
                <a:gd name="T5" fmla="*/ 87 h 213"/>
                <a:gd name="T6" fmla="*/ 107 w 213"/>
                <a:gd name="T7" fmla="*/ 96 h 213"/>
                <a:gd name="T8" fmla="*/ 109 w 213"/>
                <a:gd name="T9" fmla="*/ 102 h 213"/>
                <a:gd name="T10" fmla="*/ 64 w 213"/>
                <a:gd name="T11" fmla="*/ 146 h 213"/>
                <a:gd name="T12" fmla="*/ 48 w 213"/>
                <a:gd name="T13" fmla="*/ 140 h 213"/>
                <a:gd name="T14" fmla="*/ 23 w 213"/>
                <a:gd name="T15" fmla="*/ 165 h 213"/>
                <a:gd name="T16" fmla="*/ 30 w 213"/>
                <a:gd name="T17" fmla="*/ 181 h 213"/>
                <a:gd name="T18" fmla="*/ 0 w 213"/>
                <a:gd name="T19" fmla="*/ 211 h 213"/>
                <a:gd name="T20" fmla="*/ 2 w 213"/>
                <a:gd name="T21" fmla="*/ 213 h 213"/>
                <a:gd name="T22" fmla="*/ 32 w 213"/>
                <a:gd name="T23" fmla="*/ 183 h 213"/>
                <a:gd name="T24" fmla="*/ 48 w 213"/>
                <a:gd name="T25" fmla="*/ 189 h 213"/>
                <a:gd name="T26" fmla="*/ 72 w 213"/>
                <a:gd name="T27" fmla="*/ 165 h 213"/>
                <a:gd name="T28" fmla="*/ 66 w 213"/>
                <a:gd name="T29" fmla="*/ 149 h 213"/>
                <a:gd name="T30" fmla="*/ 111 w 213"/>
                <a:gd name="T31" fmla="*/ 104 h 213"/>
                <a:gd name="T32" fmla="*/ 117 w 213"/>
                <a:gd name="T33" fmla="*/ 106 h 213"/>
                <a:gd name="T34" fmla="*/ 126 w 213"/>
                <a:gd name="T35" fmla="*/ 96 h 213"/>
                <a:gd name="T36" fmla="*/ 124 w 213"/>
                <a:gd name="T37" fmla="*/ 91 h 213"/>
                <a:gd name="T38" fmla="*/ 213 w 213"/>
                <a:gd name="T39" fmla="*/ 2 h 213"/>
                <a:gd name="T40" fmla="*/ 211 w 213"/>
                <a:gd name="T41" fmla="*/ 0 h 213"/>
                <a:gd name="T42" fmla="*/ 211 w 213"/>
                <a:gd name="T4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1" name="직사각형 180"/>
          <p:cNvSpPr/>
          <p:nvPr userDrawn="1"/>
        </p:nvSpPr>
        <p:spPr>
          <a:xfrm>
            <a:off x="146374" y="152400"/>
            <a:ext cx="9683426" cy="6580584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3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05809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255649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586718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942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37942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01006" y="2162176"/>
            <a:ext cx="977900" cy="1158875"/>
            <a:chOff x="1408907" y="2452688"/>
            <a:chExt cx="977900" cy="1158875"/>
          </a:xfrm>
          <a:solidFill>
            <a:srgbClr val="453C55">
              <a:alpha val="20000"/>
            </a:srgbClr>
          </a:solidFill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760556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7985981" y="3436938"/>
            <a:ext cx="1298575" cy="1398587"/>
            <a:chOff x="8039895" y="3436938"/>
            <a:chExt cx="1298575" cy="1398587"/>
          </a:xfrm>
          <a:solidFill>
            <a:srgbClr val="D04D6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692293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468456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468456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692293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557231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663453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6" name="그룹 175"/>
          <p:cNvGrpSpPr/>
          <p:nvPr userDrawn="1"/>
        </p:nvGrpSpPr>
        <p:grpSpPr>
          <a:xfrm>
            <a:off x="1371414" y="6488000"/>
            <a:ext cx="590550" cy="381000"/>
            <a:chOff x="1777207" y="6142038"/>
            <a:chExt cx="590550" cy="381000"/>
          </a:xfrm>
          <a:solidFill>
            <a:srgbClr val="FFFFFF">
              <a:alpha val="20000"/>
            </a:srgbClr>
          </a:solidFill>
        </p:grpSpPr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801020" y="6156325"/>
              <a:ext cx="393700" cy="366713"/>
            </a:xfrm>
            <a:custGeom>
              <a:avLst/>
              <a:gdLst>
                <a:gd name="T0" fmla="*/ 150 w 161"/>
                <a:gd name="T1" fmla="*/ 0 h 150"/>
                <a:gd name="T2" fmla="*/ 0 w 161"/>
                <a:gd name="T3" fmla="*/ 150 h 150"/>
                <a:gd name="T4" fmla="*/ 16 w 161"/>
                <a:gd name="T5" fmla="*/ 150 h 150"/>
                <a:gd name="T6" fmla="*/ 161 w 161"/>
                <a:gd name="T7" fmla="*/ 5 h 150"/>
                <a:gd name="T8" fmla="*/ 150 w 161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0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131220" y="6313488"/>
              <a:ext cx="219075" cy="209550"/>
            </a:xfrm>
            <a:custGeom>
              <a:avLst/>
              <a:gdLst>
                <a:gd name="T0" fmla="*/ 86 w 90"/>
                <a:gd name="T1" fmla="*/ 0 h 86"/>
                <a:gd name="T2" fmla="*/ 0 w 90"/>
                <a:gd name="T3" fmla="*/ 86 h 86"/>
                <a:gd name="T4" fmla="*/ 16 w 90"/>
                <a:gd name="T5" fmla="*/ 86 h 86"/>
                <a:gd name="T6" fmla="*/ 90 w 90"/>
                <a:gd name="T7" fmla="*/ 11 h 86"/>
                <a:gd name="T8" fmla="*/ 86 w 9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67695" y="6176963"/>
              <a:ext cx="368300" cy="346075"/>
            </a:xfrm>
            <a:custGeom>
              <a:avLst/>
              <a:gdLst>
                <a:gd name="T0" fmla="*/ 142 w 151"/>
                <a:gd name="T1" fmla="*/ 0 h 142"/>
                <a:gd name="T2" fmla="*/ 0 w 151"/>
                <a:gd name="T3" fmla="*/ 142 h 142"/>
                <a:gd name="T4" fmla="*/ 16 w 151"/>
                <a:gd name="T5" fmla="*/ 142 h 142"/>
                <a:gd name="T6" fmla="*/ 151 w 151"/>
                <a:gd name="T7" fmla="*/ 6 h 142"/>
                <a:gd name="T8" fmla="*/ 142 w 15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2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932782" y="6203950"/>
              <a:ext cx="339725" cy="319088"/>
            </a:xfrm>
            <a:custGeom>
              <a:avLst/>
              <a:gdLst>
                <a:gd name="T0" fmla="*/ 131 w 139"/>
                <a:gd name="T1" fmla="*/ 0 h 131"/>
                <a:gd name="T2" fmla="*/ 0 w 139"/>
                <a:gd name="T3" fmla="*/ 131 h 131"/>
                <a:gd name="T4" fmla="*/ 16 w 139"/>
                <a:gd name="T5" fmla="*/ 131 h 131"/>
                <a:gd name="T6" fmla="*/ 139 w 139"/>
                <a:gd name="T7" fmla="*/ 7 h 131"/>
                <a:gd name="T8" fmla="*/ 131 w 13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1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999457" y="6235700"/>
              <a:ext cx="304800" cy="287338"/>
            </a:xfrm>
            <a:custGeom>
              <a:avLst/>
              <a:gdLst>
                <a:gd name="T0" fmla="*/ 118 w 125"/>
                <a:gd name="T1" fmla="*/ 0 h 118"/>
                <a:gd name="T2" fmla="*/ 0 w 125"/>
                <a:gd name="T3" fmla="*/ 118 h 118"/>
                <a:gd name="T4" fmla="*/ 16 w 125"/>
                <a:gd name="T5" fmla="*/ 118 h 118"/>
                <a:gd name="T6" fmla="*/ 125 w 125"/>
                <a:gd name="T7" fmla="*/ 8 h 118"/>
                <a:gd name="T8" fmla="*/ 118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196307" y="6362700"/>
              <a:ext cx="166688" cy="160338"/>
            </a:xfrm>
            <a:custGeom>
              <a:avLst/>
              <a:gdLst>
                <a:gd name="T0" fmla="*/ 66 w 68"/>
                <a:gd name="T1" fmla="*/ 0 h 66"/>
                <a:gd name="T2" fmla="*/ 0 w 68"/>
                <a:gd name="T3" fmla="*/ 66 h 66"/>
                <a:gd name="T4" fmla="*/ 16 w 68"/>
                <a:gd name="T5" fmla="*/ 66 h 66"/>
                <a:gd name="T6" fmla="*/ 68 w 68"/>
                <a:gd name="T7" fmla="*/ 13 h 66"/>
                <a:gd name="T8" fmla="*/ 66 w 6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262982" y="6418263"/>
              <a:ext cx="104775" cy="104775"/>
            </a:xfrm>
            <a:custGeom>
              <a:avLst/>
              <a:gdLst>
                <a:gd name="T0" fmla="*/ 42 w 43"/>
                <a:gd name="T1" fmla="*/ 0 h 43"/>
                <a:gd name="T2" fmla="*/ 0 w 43"/>
                <a:gd name="T3" fmla="*/ 43 h 43"/>
                <a:gd name="T4" fmla="*/ 15 w 43"/>
                <a:gd name="T5" fmla="*/ 43 h 43"/>
                <a:gd name="T6" fmla="*/ 42 w 43"/>
                <a:gd name="T7" fmla="*/ 16 h 43"/>
                <a:gd name="T8" fmla="*/ 43 w 43"/>
                <a:gd name="T9" fmla="*/ 7 h 43"/>
                <a:gd name="T10" fmla="*/ 42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77207" y="6142038"/>
              <a:ext cx="312738" cy="312738"/>
            </a:xfrm>
            <a:custGeom>
              <a:avLst/>
              <a:gdLst>
                <a:gd name="T0" fmla="*/ 121 w 128"/>
                <a:gd name="T1" fmla="*/ 0 h 128"/>
                <a:gd name="T2" fmla="*/ 112 w 128"/>
                <a:gd name="T3" fmla="*/ 0 h 128"/>
                <a:gd name="T4" fmla="*/ 0 w 128"/>
                <a:gd name="T5" fmla="*/ 112 h 128"/>
                <a:gd name="T6" fmla="*/ 0 w 128"/>
                <a:gd name="T7" fmla="*/ 120 h 128"/>
                <a:gd name="T8" fmla="*/ 0 w 128"/>
                <a:gd name="T9" fmla="*/ 128 h 128"/>
                <a:gd name="T10" fmla="*/ 128 w 128"/>
                <a:gd name="T11" fmla="*/ 0 h 128"/>
                <a:gd name="T12" fmla="*/ 121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826420" y="6188075"/>
              <a:ext cx="84138" cy="88900"/>
            </a:xfrm>
            <a:custGeom>
              <a:avLst/>
              <a:gdLst>
                <a:gd name="T0" fmla="*/ 35 w 35"/>
                <a:gd name="T1" fmla="*/ 0 h 36"/>
                <a:gd name="T2" fmla="*/ 0 w 35"/>
                <a:gd name="T3" fmla="*/ 36 h 36"/>
                <a:gd name="T4" fmla="*/ 35 w 3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6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781970" y="6145213"/>
              <a:ext cx="239713" cy="239713"/>
            </a:xfrm>
            <a:custGeom>
              <a:avLst/>
              <a:gdLst>
                <a:gd name="T0" fmla="*/ 98 w 98"/>
                <a:gd name="T1" fmla="*/ 0 h 98"/>
                <a:gd name="T2" fmla="*/ 76 w 98"/>
                <a:gd name="T3" fmla="*/ 6 h 98"/>
                <a:gd name="T4" fmla="*/ 6 w 98"/>
                <a:gd name="T5" fmla="*/ 76 h 98"/>
                <a:gd name="T6" fmla="*/ 0 w 98"/>
                <a:gd name="T7" fmla="*/ 98 h 98"/>
                <a:gd name="T8" fmla="*/ 98 w 9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328070" y="6489700"/>
              <a:ext cx="34925" cy="33338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4 h 14"/>
                <a:gd name="T4" fmla="*/ 10 w 14"/>
                <a:gd name="T5" fmla="*/ 14 h 14"/>
                <a:gd name="T6" fmla="*/ 14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78795" y="6145213"/>
              <a:ext cx="366713" cy="366713"/>
            </a:xfrm>
            <a:custGeom>
              <a:avLst/>
              <a:gdLst>
                <a:gd name="T0" fmla="*/ 137 w 150"/>
                <a:gd name="T1" fmla="*/ 0 h 150"/>
                <a:gd name="T2" fmla="*/ 0 w 150"/>
                <a:gd name="T3" fmla="*/ 137 h 150"/>
                <a:gd name="T4" fmla="*/ 3 w 150"/>
                <a:gd name="T5" fmla="*/ 150 h 150"/>
                <a:gd name="T6" fmla="*/ 150 w 150"/>
                <a:gd name="T7" fmla="*/ 2 h 150"/>
                <a:gd name="T8" fmla="*/ 137 w 15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2064545" y="6272213"/>
              <a:ext cx="266700" cy="250825"/>
            </a:xfrm>
            <a:custGeom>
              <a:avLst/>
              <a:gdLst>
                <a:gd name="T0" fmla="*/ 103 w 109"/>
                <a:gd name="T1" fmla="*/ 0 h 103"/>
                <a:gd name="T2" fmla="*/ 0 w 109"/>
                <a:gd name="T3" fmla="*/ 103 h 103"/>
                <a:gd name="T4" fmla="*/ 16 w 109"/>
                <a:gd name="T5" fmla="*/ 103 h 103"/>
                <a:gd name="T6" fmla="*/ 109 w 109"/>
                <a:gd name="T7" fmla="*/ 10 h 103"/>
                <a:gd name="T8" fmla="*/ 103 w 10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20452" y="5413262"/>
            <a:ext cx="1350963" cy="1455738"/>
          </a:xfrm>
          <a:custGeom>
            <a:avLst/>
            <a:gdLst>
              <a:gd name="T0" fmla="*/ 553 w 553"/>
              <a:gd name="T1" fmla="*/ 334 h 596"/>
              <a:gd name="T2" fmla="*/ 550 w 553"/>
              <a:gd name="T3" fmla="*/ 300 h 596"/>
              <a:gd name="T4" fmla="*/ 543 w 553"/>
              <a:gd name="T5" fmla="*/ 268 h 596"/>
              <a:gd name="T6" fmla="*/ 414 w 553"/>
              <a:gd name="T7" fmla="*/ 71 h 596"/>
              <a:gd name="T8" fmla="*/ 412 w 553"/>
              <a:gd name="T9" fmla="*/ 69 h 596"/>
              <a:gd name="T10" fmla="*/ 391 w 553"/>
              <a:gd name="T11" fmla="*/ 54 h 596"/>
              <a:gd name="T12" fmla="*/ 388 w 553"/>
              <a:gd name="T13" fmla="*/ 53 h 596"/>
              <a:gd name="T14" fmla="*/ 204 w 553"/>
              <a:gd name="T15" fmla="*/ 0 h 596"/>
              <a:gd name="T16" fmla="*/ 0 w 553"/>
              <a:gd name="T17" fmla="*/ 66 h 596"/>
              <a:gd name="T18" fmla="*/ 0 w 553"/>
              <a:gd name="T19" fmla="*/ 596 h 596"/>
              <a:gd name="T20" fmla="*/ 451 w 553"/>
              <a:gd name="T21" fmla="*/ 596 h 596"/>
              <a:gd name="T22" fmla="*/ 543 w 553"/>
              <a:gd name="T23" fmla="*/ 434 h 596"/>
              <a:gd name="T24" fmla="*/ 553 w 553"/>
              <a:gd name="T25" fmla="*/ 349 h 596"/>
              <a:gd name="T26" fmla="*/ 553 w 553"/>
              <a:gd name="T27" fmla="*/ 3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3" h="596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1268227" y="5340237"/>
            <a:ext cx="569913" cy="584200"/>
          </a:xfrm>
          <a:custGeom>
            <a:avLst/>
            <a:gdLst>
              <a:gd name="T0" fmla="*/ 233 w 233"/>
              <a:gd name="T1" fmla="*/ 19 h 239"/>
              <a:gd name="T2" fmla="*/ 214 w 233"/>
              <a:gd name="T3" fmla="*/ 0 h 239"/>
              <a:gd name="T4" fmla="*/ 0 w 233"/>
              <a:gd name="T5" fmla="*/ 213 h 239"/>
              <a:gd name="T6" fmla="*/ 13 w 233"/>
              <a:gd name="T7" fmla="*/ 239 h 239"/>
              <a:gd name="T8" fmla="*/ 233 w 233"/>
              <a:gd name="T9" fmla="*/ 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39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2"/>
          <p:cNvSpPr>
            <a:spLocks/>
          </p:cNvSpPr>
          <p:nvPr userDrawn="1"/>
        </p:nvSpPr>
        <p:spPr bwMode="auto">
          <a:xfrm>
            <a:off x="726889" y="5860937"/>
            <a:ext cx="573088" cy="590550"/>
          </a:xfrm>
          <a:custGeom>
            <a:avLst/>
            <a:gdLst>
              <a:gd name="T0" fmla="*/ 0 w 235"/>
              <a:gd name="T1" fmla="*/ 223 h 242"/>
              <a:gd name="T2" fmla="*/ 19 w 235"/>
              <a:gd name="T3" fmla="*/ 242 h 242"/>
              <a:gd name="T4" fmla="*/ 143 w 235"/>
              <a:gd name="T5" fmla="*/ 117 h 242"/>
              <a:gd name="T6" fmla="*/ 235 w 235"/>
              <a:gd name="T7" fmla="*/ 26 h 242"/>
              <a:gd name="T8" fmla="*/ 222 w 235"/>
              <a:gd name="T9" fmla="*/ 0 h 242"/>
              <a:gd name="T10" fmla="*/ 137 w 235"/>
              <a:gd name="T11" fmla="*/ 85 h 242"/>
              <a:gd name="T12" fmla="*/ 0 w 235"/>
              <a:gd name="T13" fmla="*/ 22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2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3"/>
          <p:cNvSpPr>
            <a:spLocks/>
          </p:cNvSpPr>
          <p:nvPr userDrawn="1"/>
        </p:nvSpPr>
        <p:spPr bwMode="auto">
          <a:xfrm>
            <a:off x="1326964" y="5608525"/>
            <a:ext cx="488950" cy="560388"/>
          </a:xfrm>
          <a:custGeom>
            <a:avLst/>
            <a:gdLst>
              <a:gd name="T0" fmla="*/ 155 w 200"/>
              <a:gd name="T1" fmla="*/ 0 h 229"/>
              <a:gd name="T2" fmla="*/ 0 w 200"/>
              <a:gd name="T3" fmla="*/ 156 h 229"/>
              <a:gd name="T4" fmla="*/ 9 w 200"/>
              <a:gd name="T5" fmla="*/ 188 h 229"/>
              <a:gd name="T6" fmla="*/ 15 w 200"/>
              <a:gd name="T7" fmla="*/ 220 h 229"/>
              <a:gd name="T8" fmla="*/ 16 w 200"/>
              <a:gd name="T9" fmla="*/ 229 h 229"/>
              <a:gd name="T10" fmla="*/ 200 w 200"/>
              <a:gd name="T11" fmla="*/ 45 h 229"/>
              <a:gd name="T12" fmla="*/ 155 w 200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229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4"/>
          <p:cNvSpPr>
            <a:spLocks/>
          </p:cNvSpPr>
          <p:nvPr userDrawn="1"/>
        </p:nvSpPr>
        <p:spPr bwMode="auto">
          <a:xfrm>
            <a:off x="641164" y="5989525"/>
            <a:ext cx="725488" cy="793750"/>
          </a:xfrm>
          <a:custGeom>
            <a:avLst/>
            <a:gdLst>
              <a:gd name="T0" fmla="*/ 290 w 297"/>
              <a:gd name="T1" fmla="*/ 32 h 325"/>
              <a:gd name="T2" fmla="*/ 281 w 297"/>
              <a:gd name="T3" fmla="*/ 0 h 325"/>
              <a:gd name="T4" fmla="*/ 181 w 297"/>
              <a:gd name="T5" fmla="*/ 99 h 325"/>
              <a:gd name="T6" fmla="*/ 0 w 297"/>
              <a:gd name="T7" fmla="*/ 281 h 325"/>
              <a:gd name="T8" fmla="*/ 45 w 297"/>
              <a:gd name="T9" fmla="*/ 325 h 325"/>
              <a:gd name="T10" fmla="*/ 171 w 297"/>
              <a:gd name="T11" fmla="*/ 198 h 325"/>
              <a:gd name="T12" fmla="*/ 297 w 297"/>
              <a:gd name="T13" fmla="*/ 73 h 325"/>
              <a:gd name="T14" fmla="*/ 296 w 297"/>
              <a:gd name="T15" fmla="*/ 64 h 325"/>
              <a:gd name="T16" fmla="*/ 290 w 297"/>
              <a:gd name="T17" fmla="*/ 3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325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199518" y="5213684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43955" y="4665996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Freeform 29"/>
          <p:cNvSpPr>
            <a:spLocks/>
          </p:cNvSpPr>
          <p:nvPr userDrawn="1"/>
        </p:nvSpPr>
        <p:spPr bwMode="auto">
          <a:xfrm>
            <a:off x="2038164" y="5833950"/>
            <a:ext cx="1090613" cy="1087438"/>
          </a:xfrm>
          <a:custGeom>
            <a:avLst/>
            <a:gdLst>
              <a:gd name="T0" fmla="*/ 445 w 447"/>
              <a:gd name="T1" fmla="*/ 0 h 445"/>
              <a:gd name="T2" fmla="*/ 112 w 447"/>
              <a:gd name="T3" fmla="*/ 333 h 445"/>
              <a:gd name="T4" fmla="*/ 111 w 447"/>
              <a:gd name="T5" fmla="*/ 333 h 445"/>
              <a:gd name="T6" fmla="*/ 106 w 447"/>
              <a:gd name="T7" fmla="*/ 337 h 445"/>
              <a:gd name="T8" fmla="*/ 107 w 447"/>
              <a:gd name="T9" fmla="*/ 338 h 445"/>
              <a:gd name="T10" fmla="*/ 88 w 447"/>
              <a:gd name="T11" fmla="*/ 357 h 445"/>
              <a:gd name="T12" fmla="*/ 83 w 447"/>
              <a:gd name="T13" fmla="*/ 356 h 445"/>
              <a:gd name="T14" fmla="*/ 73 w 447"/>
              <a:gd name="T15" fmla="*/ 365 h 445"/>
              <a:gd name="T16" fmla="*/ 75 w 447"/>
              <a:gd name="T17" fmla="*/ 370 h 445"/>
              <a:gd name="T18" fmla="*/ 0 w 447"/>
              <a:gd name="T19" fmla="*/ 445 h 445"/>
              <a:gd name="T20" fmla="*/ 4 w 447"/>
              <a:gd name="T21" fmla="*/ 445 h 445"/>
              <a:gd name="T22" fmla="*/ 77 w 447"/>
              <a:gd name="T23" fmla="*/ 373 h 445"/>
              <a:gd name="T24" fmla="*/ 83 w 447"/>
              <a:gd name="T25" fmla="*/ 375 h 445"/>
              <a:gd name="T26" fmla="*/ 92 w 447"/>
              <a:gd name="T27" fmla="*/ 365 h 445"/>
              <a:gd name="T28" fmla="*/ 90 w 447"/>
              <a:gd name="T29" fmla="*/ 359 h 445"/>
              <a:gd name="T30" fmla="*/ 108 w 447"/>
              <a:gd name="T31" fmla="*/ 341 h 445"/>
              <a:gd name="T32" fmla="*/ 111 w 447"/>
              <a:gd name="T33" fmla="*/ 342 h 445"/>
              <a:gd name="T34" fmla="*/ 115 w 447"/>
              <a:gd name="T35" fmla="*/ 337 h 445"/>
              <a:gd name="T36" fmla="*/ 115 w 447"/>
              <a:gd name="T37" fmla="*/ 335 h 445"/>
              <a:gd name="T38" fmla="*/ 447 w 447"/>
              <a:gd name="T39" fmla="*/ 2 h 445"/>
              <a:gd name="T40" fmla="*/ 445 w 447"/>
              <a:gd name="T41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7" h="445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0"/>
          <p:cNvSpPr>
            <a:spLocks/>
          </p:cNvSpPr>
          <p:nvPr userDrawn="1"/>
        </p:nvSpPr>
        <p:spPr bwMode="auto">
          <a:xfrm>
            <a:off x="2465202" y="5064012"/>
            <a:ext cx="808038" cy="806450"/>
          </a:xfrm>
          <a:custGeom>
            <a:avLst/>
            <a:gdLst>
              <a:gd name="T0" fmla="*/ 325 w 331"/>
              <a:gd name="T1" fmla="*/ 0 h 330"/>
              <a:gd name="T2" fmla="*/ 320 w 331"/>
              <a:gd name="T3" fmla="*/ 5 h 330"/>
              <a:gd name="T4" fmla="*/ 321 w 331"/>
              <a:gd name="T5" fmla="*/ 8 h 330"/>
              <a:gd name="T6" fmla="*/ 283 w 331"/>
              <a:gd name="T7" fmla="*/ 46 h 330"/>
              <a:gd name="T8" fmla="*/ 275 w 331"/>
              <a:gd name="T9" fmla="*/ 43 h 330"/>
              <a:gd name="T10" fmla="*/ 263 w 331"/>
              <a:gd name="T11" fmla="*/ 55 h 330"/>
              <a:gd name="T12" fmla="*/ 266 w 331"/>
              <a:gd name="T13" fmla="*/ 63 h 330"/>
              <a:gd name="T14" fmla="*/ 0 w 331"/>
              <a:gd name="T15" fmla="*/ 328 h 330"/>
              <a:gd name="T16" fmla="*/ 2 w 331"/>
              <a:gd name="T17" fmla="*/ 330 h 330"/>
              <a:gd name="T18" fmla="*/ 268 w 331"/>
              <a:gd name="T19" fmla="*/ 65 h 330"/>
              <a:gd name="T20" fmla="*/ 275 w 331"/>
              <a:gd name="T21" fmla="*/ 68 h 330"/>
              <a:gd name="T22" fmla="*/ 288 w 331"/>
              <a:gd name="T23" fmla="*/ 55 h 330"/>
              <a:gd name="T24" fmla="*/ 285 w 331"/>
              <a:gd name="T25" fmla="*/ 48 h 330"/>
              <a:gd name="T26" fmla="*/ 323 w 331"/>
              <a:gd name="T27" fmla="*/ 10 h 330"/>
              <a:gd name="T28" fmla="*/ 325 w 331"/>
              <a:gd name="T29" fmla="*/ 11 h 330"/>
              <a:gd name="T30" fmla="*/ 331 w 331"/>
              <a:gd name="T31" fmla="*/ 5 h 330"/>
              <a:gd name="T32" fmla="*/ 325 w 331"/>
              <a:gd name="T3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1" h="330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직사각형 18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Freeform 162"/>
          <p:cNvSpPr>
            <a:spLocks/>
          </p:cNvSpPr>
          <p:nvPr userDrawn="1"/>
        </p:nvSpPr>
        <p:spPr bwMode="auto">
          <a:xfrm>
            <a:off x="510989" y="5581537"/>
            <a:ext cx="520700" cy="520700"/>
          </a:xfrm>
          <a:custGeom>
            <a:avLst/>
            <a:gdLst>
              <a:gd name="T0" fmla="*/ 211 w 213"/>
              <a:gd name="T1" fmla="*/ 0 h 213"/>
              <a:gd name="T2" fmla="*/ 122 w 213"/>
              <a:gd name="T3" fmla="*/ 89 h 213"/>
              <a:gd name="T4" fmla="*/ 117 w 213"/>
              <a:gd name="T5" fmla="*/ 87 h 213"/>
              <a:gd name="T6" fmla="*/ 107 w 213"/>
              <a:gd name="T7" fmla="*/ 96 h 213"/>
              <a:gd name="T8" fmla="*/ 109 w 213"/>
              <a:gd name="T9" fmla="*/ 102 h 213"/>
              <a:gd name="T10" fmla="*/ 64 w 213"/>
              <a:gd name="T11" fmla="*/ 146 h 213"/>
              <a:gd name="T12" fmla="*/ 48 w 213"/>
              <a:gd name="T13" fmla="*/ 140 h 213"/>
              <a:gd name="T14" fmla="*/ 23 w 213"/>
              <a:gd name="T15" fmla="*/ 165 h 213"/>
              <a:gd name="T16" fmla="*/ 30 w 213"/>
              <a:gd name="T17" fmla="*/ 181 h 213"/>
              <a:gd name="T18" fmla="*/ 0 w 213"/>
              <a:gd name="T19" fmla="*/ 211 h 213"/>
              <a:gd name="T20" fmla="*/ 2 w 213"/>
              <a:gd name="T21" fmla="*/ 213 h 213"/>
              <a:gd name="T22" fmla="*/ 32 w 213"/>
              <a:gd name="T23" fmla="*/ 183 h 213"/>
              <a:gd name="T24" fmla="*/ 48 w 213"/>
              <a:gd name="T25" fmla="*/ 189 h 213"/>
              <a:gd name="T26" fmla="*/ 72 w 213"/>
              <a:gd name="T27" fmla="*/ 165 h 213"/>
              <a:gd name="T28" fmla="*/ 66 w 213"/>
              <a:gd name="T29" fmla="*/ 149 h 213"/>
              <a:gd name="T30" fmla="*/ 111 w 213"/>
              <a:gd name="T31" fmla="*/ 104 h 213"/>
              <a:gd name="T32" fmla="*/ 117 w 213"/>
              <a:gd name="T33" fmla="*/ 106 h 213"/>
              <a:gd name="T34" fmla="*/ 126 w 213"/>
              <a:gd name="T35" fmla="*/ 96 h 213"/>
              <a:gd name="T36" fmla="*/ 124 w 213"/>
              <a:gd name="T37" fmla="*/ 91 h 213"/>
              <a:gd name="T38" fmla="*/ 213 w 213"/>
              <a:gd name="T39" fmla="*/ 2 h 213"/>
              <a:gd name="T40" fmla="*/ 211 w 213"/>
              <a:gd name="T41" fmla="*/ 0 h 213"/>
              <a:gd name="T42" fmla="*/ 211 w 213"/>
              <a:gd name="T4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" name="그림 18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6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39417" y="333375"/>
            <a:ext cx="9443426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72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368300" y="440668"/>
            <a:ext cx="9258299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0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8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6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1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5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338932" y="1398061"/>
            <a:ext cx="922813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944724"/>
            <a:ext cx="922518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162" y="1484784"/>
            <a:ext cx="9066438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8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9" y="595432"/>
            <a:ext cx="9217024" cy="889352"/>
          </a:xfrm>
          <a:prstGeom prst="rect">
            <a:avLst/>
          </a:prstGeom>
          <a:solidFill>
            <a:srgbClr val="F8F8F8"/>
          </a:solidFill>
        </p:spPr>
        <p:txBody>
          <a:bodyPr lIns="108000" tIns="180000" rIns="108000" bIns="180000">
            <a:noAutofit/>
          </a:bodyPr>
          <a:lstStyle>
            <a:lvl1pPr marL="84600" indent="0">
              <a:lnSpc>
                <a:spcPts val="1600"/>
              </a:lnSpc>
              <a:buNone/>
              <a:defRPr sz="1400" b="0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338932" y="1592795"/>
            <a:ext cx="9228137" cy="48323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9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29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4" name="직사각형 53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2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5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3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59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1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68738" indent="0">
              <a:buNone/>
              <a:defRPr sz="1381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6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68738" indent="0">
              <a:buNone/>
              <a:defRPr sz="975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68738" indent="0" algn="r">
              <a:buNone/>
              <a:defRPr sz="853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9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9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9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6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9"/>
            <a:ext cx="518489" cy="22358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853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853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7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813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912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사용자 지정 레이아웃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2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13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직사각형 52"/>
          <p:cNvSpPr/>
          <p:nvPr userDrawn="1"/>
        </p:nvSpPr>
        <p:spPr bwMode="auto">
          <a:xfrm>
            <a:off x="338932" y="548680"/>
            <a:ext cx="9228137" cy="587646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5" name="직사각형 54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6" name="직선 연결선 5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6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6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46" name="직사각형 145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147" name="직선 연결선 146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7743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166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7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83372" y="497544"/>
            <a:ext cx="5310188" cy="5919788"/>
          </a:xfrm>
          <a:custGeom>
            <a:avLst/>
            <a:gdLst>
              <a:gd name="T0" fmla="*/ 1715 w 2164"/>
              <a:gd name="T1" fmla="*/ 151 h 2411"/>
              <a:gd name="T2" fmla="*/ 1334 w 2164"/>
              <a:gd name="T3" fmla="*/ 53 h 2411"/>
              <a:gd name="T4" fmla="*/ 984 w 2164"/>
              <a:gd name="T5" fmla="*/ 249 h 2411"/>
              <a:gd name="T6" fmla="*/ 630 w 2164"/>
              <a:gd name="T7" fmla="*/ 445 h 2411"/>
              <a:gd name="T8" fmla="*/ 280 w 2164"/>
              <a:gd name="T9" fmla="*/ 642 h 2411"/>
              <a:gd name="T10" fmla="*/ 0 w 2164"/>
              <a:gd name="T11" fmla="*/ 961 h 2411"/>
              <a:gd name="T12" fmla="*/ 0 w 2164"/>
              <a:gd name="T13" fmla="*/ 1550 h 2411"/>
              <a:gd name="T14" fmla="*/ 324 w 2164"/>
              <a:gd name="T15" fmla="*/ 1797 h 2411"/>
              <a:gd name="T16" fmla="*/ 716 w 2164"/>
              <a:gd name="T17" fmla="*/ 2014 h 2411"/>
              <a:gd name="T18" fmla="*/ 1075 w 2164"/>
              <a:gd name="T19" fmla="*/ 2212 h 2411"/>
              <a:gd name="T20" fmla="*/ 1443 w 2164"/>
              <a:gd name="T21" fmla="*/ 2411 h 2411"/>
              <a:gd name="T22" fmla="*/ 1855 w 2164"/>
              <a:gd name="T23" fmla="*/ 2189 h 2411"/>
              <a:gd name="T24" fmla="*/ 702 w 2164"/>
              <a:gd name="T25" fmla="*/ 1156 h 2411"/>
              <a:gd name="T26" fmla="*/ 527 w 2164"/>
              <a:gd name="T27" fmla="*/ 571 h 2411"/>
              <a:gd name="T28" fmla="*/ 485 w 2164"/>
              <a:gd name="T29" fmla="*/ 642 h 2411"/>
              <a:gd name="T30" fmla="*/ 588 w 2164"/>
              <a:gd name="T31" fmla="*/ 862 h 2411"/>
              <a:gd name="T32" fmla="*/ 353 w 2164"/>
              <a:gd name="T33" fmla="*/ 670 h 2411"/>
              <a:gd name="T34" fmla="*/ 615 w 2164"/>
              <a:gd name="T35" fmla="*/ 1889 h 2411"/>
              <a:gd name="T36" fmla="*/ 221 w 2164"/>
              <a:gd name="T37" fmla="*/ 1672 h 2411"/>
              <a:gd name="T38" fmla="*/ 61 w 2164"/>
              <a:gd name="T39" fmla="*/ 1355 h 2411"/>
              <a:gd name="T40" fmla="*/ 60 w 2164"/>
              <a:gd name="T41" fmla="*/ 913 h 2411"/>
              <a:gd name="T42" fmla="*/ 704 w 2164"/>
              <a:gd name="T43" fmla="*/ 1256 h 2411"/>
              <a:gd name="T44" fmla="*/ 931 w 2164"/>
              <a:gd name="T45" fmla="*/ 1134 h 2411"/>
              <a:gd name="T46" fmla="*/ 1057 w 2164"/>
              <a:gd name="T47" fmla="*/ 960 h 2411"/>
              <a:gd name="T48" fmla="*/ 764 w 2164"/>
              <a:gd name="T49" fmla="*/ 667 h 2411"/>
              <a:gd name="T50" fmla="*/ 897 w 2164"/>
              <a:gd name="T51" fmla="*/ 549 h 2411"/>
              <a:gd name="T52" fmla="*/ 766 w 2164"/>
              <a:gd name="T53" fmla="*/ 1108 h 2411"/>
              <a:gd name="T54" fmla="*/ 770 w 2164"/>
              <a:gd name="T55" fmla="*/ 1353 h 2411"/>
              <a:gd name="T56" fmla="*/ 852 w 2164"/>
              <a:gd name="T57" fmla="*/ 1700 h 2411"/>
              <a:gd name="T58" fmla="*/ 1019 w 2164"/>
              <a:gd name="T59" fmla="*/ 2112 h 2411"/>
              <a:gd name="T60" fmla="*/ 1408 w 2164"/>
              <a:gd name="T61" fmla="*/ 1060 h 2411"/>
              <a:gd name="T62" fmla="*/ 1248 w 2164"/>
              <a:gd name="T63" fmla="*/ 1671 h 2411"/>
              <a:gd name="T64" fmla="*/ 1204 w 2164"/>
              <a:gd name="T65" fmla="*/ 1304 h 2411"/>
              <a:gd name="T66" fmla="*/ 1407 w 2164"/>
              <a:gd name="T67" fmla="*/ 1262 h 2411"/>
              <a:gd name="T68" fmla="*/ 1409 w 2164"/>
              <a:gd name="T69" fmla="*/ 619 h 2411"/>
              <a:gd name="T70" fmla="*/ 1406 w 2164"/>
              <a:gd name="T71" fmla="*/ 370 h 2411"/>
              <a:gd name="T72" fmla="*/ 1206 w 2164"/>
              <a:gd name="T73" fmla="*/ 328 h 2411"/>
              <a:gd name="T74" fmla="*/ 1117 w 2164"/>
              <a:gd name="T75" fmla="*/ 279 h 2411"/>
              <a:gd name="T76" fmla="*/ 1292 w 2164"/>
              <a:gd name="T77" fmla="*/ 861 h 2411"/>
              <a:gd name="T78" fmla="*/ 1122 w 2164"/>
              <a:gd name="T79" fmla="*/ 1846 h 2411"/>
              <a:gd name="T80" fmla="*/ 1324 w 2164"/>
              <a:gd name="T81" fmla="*/ 2093 h 2411"/>
              <a:gd name="T82" fmla="*/ 1761 w 2164"/>
              <a:gd name="T83" fmla="*/ 671 h 2411"/>
              <a:gd name="T84" fmla="*/ 1629 w 2164"/>
              <a:gd name="T85" fmla="*/ 744 h 2411"/>
              <a:gd name="T86" fmla="*/ 1476 w 2164"/>
              <a:gd name="T87" fmla="*/ 1451 h 2411"/>
              <a:gd name="T88" fmla="*/ 1686 w 2164"/>
              <a:gd name="T89" fmla="*/ 1424 h 2411"/>
              <a:gd name="T90" fmla="*/ 1590 w 2164"/>
              <a:gd name="T91" fmla="*/ 1159 h 2411"/>
              <a:gd name="T92" fmla="*/ 1628 w 2164"/>
              <a:gd name="T93" fmla="*/ 351 h 2411"/>
              <a:gd name="T94" fmla="*/ 1689 w 2164"/>
              <a:gd name="T95" fmla="*/ 206 h 2411"/>
              <a:gd name="T96" fmla="*/ 1470 w 2164"/>
              <a:gd name="T97" fmla="*/ 619 h 2411"/>
              <a:gd name="T98" fmla="*/ 1512 w 2164"/>
              <a:gd name="T99" fmla="*/ 741 h 2411"/>
              <a:gd name="T100" fmla="*/ 1606 w 2164"/>
              <a:gd name="T101" fmla="*/ 2115 h 2411"/>
              <a:gd name="T102" fmla="*/ 1548 w 2164"/>
              <a:gd name="T103" fmla="*/ 2014 h 2411"/>
              <a:gd name="T104" fmla="*/ 1768 w 2164"/>
              <a:gd name="T105" fmla="*/ 1749 h 2411"/>
              <a:gd name="T106" fmla="*/ 1894 w 2164"/>
              <a:gd name="T107" fmla="*/ 643 h 2411"/>
              <a:gd name="T108" fmla="*/ 2113 w 2164"/>
              <a:gd name="T109" fmla="*/ 1011 h 2411"/>
              <a:gd name="T110" fmla="*/ 1822 w 2164"/>
              <a:gd name="T111" fmla="*/ 279 h 2411"/>
              <a:gd name="T112" fmla="*/ 1864 w 2164"/>
              <a:gd name="T113" fmla="*/ 543 h 2411"/>
              <a:gd name="T114" fmla="*/ 2041 w 2164"/>
              <a:gd name="T115" fmla="*/ 837 h 2411"/>
              <a:gd name="T116" fmla="*/ 1827 w 2164"/>
              <a:gd name="T117" fmla="*/ 1349 h 2411"/>
              <a:gd name="T118" fmla="*/ 1961 w 2164"/>
              <a:gd name="T119" fmla="*/ 1529 h 2411"/>
              <a:gd name="T120" fmla="*/ 2119 w 2164"/>
              <a:gd name="T121" fmla="*/ 1746 h 2411"/>
              <a:gd name="T122" fmla="*/ 2119 w 2164"/>
              <a:gd name="T123" fmla="*/ 1305 h 2411"/>
              <a:gd name="T124" fmla="*/ 1900 w 2164"/>
              <a:gd name="T125" fmla="*/ 1427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4" h="2411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0"/>
          <p:cNvSpPr>
            <a:spLocks/>
          </p:cNvSpPr>
          <p:nvPr userDrawn="1"/>
        </p:nvSpPr>
        <p:spPr bwMode="auto">
          <a:xfrm>
            <a:off x="4828964" y="2621247"/>
            <a:ext cx="1581150" cy="2632075"/>
          </a:xfrm>
          <a:custGeom>
            <a:avLst/>
            <a:gdLst>
              <a:gd name="T0" fmla="*/ 574 w 644"/>
              <a:gd name="T1" fmla="*/ 323 h 1072"/>
              <a:gd name="T2" fmla="*/ 528 w 644"/>
              <a:gd name="T3" fmla="*/ 297 h 1072"/>
              <a:gd name="T4" fmla="*/ 486 w 644"/>
              <a:gd name="T5" fmla="*/ 274 h 1072"/>
              <a:gd name="T6" fmla="*/ 443 w 644"/>
              <a:gd name="T7" fmla="*/ 250 h 1072"/>
              <a:gd name="T8" fmla="*/ 442 w 644"/>
              <a:gd name="T9" fmla="*/ 250 h 1072"/>
              <a:gd name="T10" fmla="*/ 398 w 644"/>
              <a:gd name="T11" fmla="*/ 225 h 1072"/>
              <a:gd name="T12" fmla="*/ 354 w 644"/>
              <a:gd name="T13" fmla="*/ 201 h 1072"/>
              <a:gd name="T14" fmla="*/ 297 w 644"/>
              <a:gd name="T15" fmla="*/ 166 h 1072"/>
              <a:gd name="T16" fmla="*/ 0 w 644"/>
              <a:gd name="T17" fmla="*/ 47 h 1072"/>
              <a:gd name="T18" fmla="*/ 0 w 644"/>
              <a:gd name="T19" fmla="*/ 96 h 1072"/>
              <a:gd name="T20" fmla="*/ 0 w 644"/>
              <a:gd name="T21" fmla="*/ 96 h 1072"/>
              <a:gd name="T22" fmla="*/ 0 w 644"/>
              <a:gd name="T23" fmla="*/ 145 h 1072"/>
              <a:gd name="T24" fmla="*/ 0 w 644"/>
              <a:gd name="T25" fmla="*/ 194 h 1072"/>
              <a:gd name="T26" fmla="*/ 0 w 644"/>
              <a:gd name="T27" fmla="*/ 243 h 1072"/>
              <a:gd name="T28" fmla="*/ 0 w 644"/>
              <a:gd name="T29" fmla="*/ 292 h 1072"/>
              <a:gd name="T30" fmla="*/ 0 w 644"/>
              <a:gd name="T31" fmla="*/ 332 h 1072"/>
              <a:gd name="T32" fmla="*/ 1 w 644"/>
              <a:gd name="T33" fmla="*/ 391 h 1072"/>
              <a:gd name="T34" fmla="*/ 1 w 644"/>
              <a:gd name="T35" fmla="*/ 440 h 1072"/>
              <a:gd name="T36" fmla="*/ 1 w 644"/>
              <a:gd name="T37" fmla="*/ 489 h 1072"/>
              <a:gd name="T38" fmla="*/ 1 w 644"/>
              <a:gd name="T39" fmla="*/ 538 h 1072"/>
              <a:gd name="T40" fmla="*/ 1 w 644"/>
              <a:gd name="T41" fmla="*/ 587 h 1072"/>
              <a:gd name="T42" fmla="*/ 1 w 644"/>
              <a:gd name="T43" fmla="*/ 636 h 1072"/>
              <a:gd name="T44" fmla="*/ 1 w 644"/>
              <a:gd name="T45" fmla="*/ 685 h 1072"/>
              <a:gd name="T46" fmla="*/ 29 w 644"/>
              <a:gd name="T47" fmla="*/ 732 h 1072"/>
              <a:gd name="T48" fmla="*/ 29 w 644"/>
              <a:gd name="T49" fmla="*/ 732 h 1072"/>
              <a:gd name="T50" fmla="*/ 73 w 644"/>
              <a:gd name="T51" fmla="*/ 757 h 1072"/>
              <a:gd name="T52" fmla="*/ 117 w 644"/>
              <a:gd name="T53" fmla="*/ 781 h 1072"/>
              <a:gd name="T54" fmla="*/ 161 w 644"/>
              <a:gd name="T55" fmla="*/ 806 h 1072"/>
              <a:gd name="T56" fmla="*/ 161 w 644"/>
              <a:gd name="T57" fmla="*/ 806 h 1072"/>
              <a:gd name="T58" fmla="*/ 249 w 644"/>
              <a:gd name="T59" fmla="*/ 854 h 1072"/>
              <a:gd name="T60" fmla="*/ 293 w 644"/>
              <a:gd name="T61" fmla="*/ 879 h 1072"/>
              <a:gd name="T62" fmla="*/ 338 w 644"/>
              <a:gd name="T63" fmla="*/ 903 h 1072"/>
              <a:gd name="T64" fmla="*/ 379 w 644"/>
              <a:gd name="T65" fmla="*/ 926 h 1072"/>
              <a:gd name="T66" fmla="*/ 423 w 644"/>
              <a:gd name="T67" fmla="*/ 950 h 1072"/>
              <a:gd name="T68" fmla="*/ 423 w 644"/>
              <a:gd name="T69" fmla="*/ 950 h 1072"/>
              <a:gd name="T70" fmla="*/ 467 w 644"/>
              <a:gd name="T71" fmla="*/ 975 h 1072"/>
              <a:gd name="T72" fmla="*/ 511 w 644"/>
              <a:gd name="T73" fmla="*/ 999 h 1072"/>
              <a:gd name="T74" fmla="*/ 555 w 644"/>
              <a:gd name="T75" fmla="*/ 1023 h 1072"/>
              <a:gd name="T76" fmla="*/ 599 w 644"/>
              <a:gd name="T77" fmla="*/ 1048 h 1072"/>
              <a:gd name="T78" fmla="*/ 643 w 644"/>
              <a:gd name="T79" fmla="*/ 1072 h 1072"/>
              <a:gd name="T80" fmla="*/ 644 w 644"/>
              <a:gd name="T81" fmla="*/ 721 h 1072"/>
              <a:gd name="T82" fmla="*/ 644 w 644"/>
              <a:gd name="T83" fmla="*/ 684 h 1072"/>
              <a:gd name="T84" fmla="*/ 644 w 644"/>
              <a:gd name="T85" fmla="*/ 588 h 1072"/>
              <a:gd name="T86" fmla="*/ 644 w 644"/>
              <a:gd name="T87" fmla="*/ 538 h 1072"/>
              <a:gd name="T88" fmla="*/ 644 w 644"/>
              <a:gd name="T89" fmla="*/ 488 h 1072"/>
              <a:gd name="T90" fmla="*/ 644 w 644"/>
              <a:gd name="T91" fmla="*/ 392 h 1072"/>
              <a:gd name="T92" fmla="*/ 618 w 644"/>
              <a:gd name="T93" fmla="*/ 34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4" h="1072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3" name="그룹 82"/>
          <p:cNvGrpSpPr/>
          <p:nvPr userDrawn="1"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70" name="Rectangle 15"/>
            <p:cNvSpPr>
              <a:spLocks noChangeArrowheads="1"/>
            </p:cNvSpPr>
            <p:nvPr userDrawn="1"/>
          </p:nvSpPr>
          <p:spPr bwMode="auto">
            <a:xfrm>
              <a:off x="7232651" y="2170113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"/>
            <p:cNvSpPr>
              <a:spLocks/>
            </p:cNvSpPr>
            <p:nvPr userDrawn="1"/>
          </p:nvSpPr>
          <p:spPr bwMode="auto">
            <a:xfrm>
              <a:off x="6348413" y="1189038"/>
              <a:ext cx="1766888" cy="981075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"/>
            <p:cNvSpPr>
              <a:spLocks/>
            </p:cNvSpPr>
            <p:nvPr userDrawn="1"/>
          </p:nvSpPr>
          <p:spPr bwMode="auto">
            <a:xfrm>
              <a:off x="6348413" y="1681163"/>
              <a:ext cx="884238" cy="1471613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8"/>
            <p:cNvSpPr>
              <a:spLocks/>
            </p:cNvSpPr>
            <p:nvPr userDrawn="1"/>
          </p:nvSpPr>
          <p:spPr bwMode="auto">
            <a:xfrm>
              <a:off x="7232651" y="1679575"/>
              <a:ext cx="882650" cy="1473200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6465168" y="3930091"/>
            <a:ext cx="1765301" cy="1962151"/>
            <a:chOff x="6367463" y="4073525"/>
            <a:chExt cx="1765301" cy="1962151"/>
          </a:xfrm>
        </p:grpSpPr>
        <p:sp>
          <p:nvSpPr>
            <p:cNvPr id="74" name="Rectangle 19"/>
            <p:cNvSpPr>
              <a:spLocks noChangeArrowheads="1"/>
            </p:cNvSpPr>
            <p:nvPr userDrawn="1"/>
          </p:nvSpPr>
          <p:spPr bwMode="auto">
            <a:xfrm>
              <a:off x="7248526" y="50561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"/>
            <p:cNvSpPr>
              <a:spLocks/>
            </p:cNvSpPr>
            <p:nvPr userDrawn="1"/>
          </p:nvSpPr>
          <p:spPr bwMode="auto">
            <a:xfrm>
              <a:off x="6367463" y="4073525"/>
              <a:ext cx="1765300" cy="982663"/>
            </a:xfrm>
            <a:custGeom>
              <a:avLst/>
              <a:gdLst>
                <a:gd name="T0" fmla="*/ 1111 w 1112"/>
                <a:gd name="T1" fmla="*/ 309 h 619"/>
                <a:gd name="T2" fmla="*/ 1043 w 1112"/>
                <a:gd name="T3" fmla="*/ 271 h 619"/>
                <a:gd name="T4" fmla="*/ 1043 w 1112"/>
                <a:gd name="T5" fmla="*/ 271 h 619"/>
                <a:gd name="T6" fmla="*/ 1043 w 1112"/>
                <a:gd name="T7" fmla="*/ 271 h 619"/>
                <a:gd name="T8" fmla="*/ 973 w 1112"/>
                <a:gd name="T9" fmla="*/ 232 h 619"/>
                <a:gd name="T10" fmla="*/ 971 w 1112"/>
                <a:gd name="T11" fmla="*/ 232 h 619"/>
                <a:gd name="T12" fmla="*/ 903 w 1112"/>
                <a:gd name="T13" fmla="*/ 193 h 619"/>
                <a:gd name="T14" fmla="*/ 903 w 1112"/>
                <a:gd name="T15" fmla="*/ 193 h 619"/>
                <a:gd name="T16" fmla="*/ 903 w 1112"/>
                <a:gd name="T17" fmla="*/ 193 h 619"/>
                <a:gd name="T18" fmla="*/ 903 w 1112"/>
                <a:gd name="T19" fmla="*/ 193 h 619"/>
                <a:gd name="T20" fmla="*/ 834 w 1112"/>
                <a:gd name="T21" fmla="*/ 155 h 619"/>
                <a:gd name="T22" fmla="*/ 834 w 1112"/>
                <a:gd name="T23" fmla="*/ 155 h 619"/>
                <a:gd name="T24" fmla="*/ 834 w 1112"/>
                <a:gd name="T25" fmla="*/ 155 h 619"/>
                <a:gd name="T26" fmla="*/ 834 w 1112"/>
                <a:gd name="T27" fmla="*/ 155 h 619"/>
                <a:gd name="T28" fmla="*/ 764 w 1112"/>
                <a:gd name="T29" fmla="*/ 116 h 619"/>
                <a:gd name="T30" fmla="*/ 764 w 1112"/>
                <a:gd name="T31" fmla="*/ 116 h 619"/>
                <a:gd name="T32" fmla="*/ 695 w 1112"/>
                <a:gd name="T33" fmla="*/ 77 h 619"/>
                <a:gd name="T34" fmla="*/ 695 w 1112"/>
                <a:gd name="T35" fmla="*/ 77 h 619"/>
                <a:gd name="T36" fmla="*/ 625 w 1112"/>
                <a:gd name="T37" fmla="*/ 39 h 619"/>
                <a:gd name="T38" fmla="*/ 625 w 1112"/>
                <a:gd name="T39" fmla="*/ 39 h 619"/>
                <a:gd name="T40" fmla="*/ 555 w 1112"/>
                <a:gd name="T41" fmla="*/ 0 h 619"/>
                <a:gd name="T42" fmla="*/ 555 w 1112"/>
                <a:gd name="T43" fmla="*/ 0 h 619"/>
                <a:gd name="T44" fmla="*/ 555 w 1112"/>
                <a:gd name="T45" fmla="*/ 0 h 619"/>
                <a:gd name="T46" fmla="*/ 555 w 1112"/>
                <a:gd name="T47" fmla="*/ 0 h 619"/>
                <a:gd name="T48" fmla="*/ 555 w 1112"/>
                <a:gd name="T49" fmla="*/ 0 h 619"/>
                <a:gd name="T50" fmla="*/ 555 w 1112"/>
                <a:gd name="T51" fmla="*/ 0 h 619"/>
                <a:gd name="T52" fmla="*/ 486 w 1112"/>
                <a:gd name="T53" fmla="*/ 39 h 619"/>
                <a:gd name="T54" fmla="*/ 486 w 1112"/>
                <a:gd name="T55" fmla="*/ 39 h 619"/>
                <a:gd name="T56" fmla="*/ 416 w 1112"/>
                <a:gd name="T57" fmla="*/ 77 h 619"/>
                <a:gd name="T58" fmla="*/ 416 w 1112"/>
                <a:gd name="T59" fmla="*/ 77 h 619"/>
                <a:gd name="T60" fmla="*/ 347 w 1112"/>
                <a:gd name="T61" fmla="*/ 116 h 619"/>
                <a:gd name="T62" fmla="*/ 347 w 1112"/>
                <a:gd name="T63" fmla="*/ 116 h 619"/>
                <a:gd name="T64" fmla="*/ 347 w 1112"/>
                <a:gd name="T65" fmla="*/ 116 h 619"/>
                <a:gd name="T66" fmla="*/ 347 w 1112"/>
                <a:gd name="T67" fmla="*/ 116 h 619"/>
                <a:gd name="T68" fmla="*/ 279 w 1112"/>
                <a:gd name="T69" fmla="*/ 155 h 619"/>
                <a:gd name="T70" fmla="*/ 277 w 1112"/>
                <a:gd name="T71" fmla="*/ 155 h 619"/>
                <a:gd name="T72" fmla="*/ 277 w 1112"/>
                <a:gd name="T73" fmla="*/ 155 h 619"/>
                <a:gd name="T74" fmla="*/ 209 w 1112"/>
                <a:gd name="T75" fmla="*/ 193 h 619"/>
                <a:gd name="T76" fmla="*/ 209 w 1112"/>
                <a:gd name="T77" fmla="*/ 193 h 619"/>
                <a:gd name="T78" fmla="*/ 140 w 1112"/>
                <a:gd name="T79" fmla="*/ 232 h 619"/>
                <a:gd name="T80" fmla="*/ 140 w 1112"/>
                <a:gd name="T81" fmla="*/ 232 h 619"/>
                <a:gd name="T82" fmla="*/ 70 w 1112"/>
                <a:gd name="T83" fmla="*/ 271 h 619"/>
                <a:gd name="T84" fmla="*/ 70 w 1112"/>
                <a:gd name="T85" fmla="*/ 271 h 619"/>
                <a:gd name="T86" fmla="*/ 70 w 1112"/>
                <a:gd name="T87" fmla="*/ 271 h 619"/>
                <a:gd name="T88" fmla="*/ 0 w 1112"/>
                <a:gd name="T89" fmla="*/ 309 h 619"/>
                <a:gd name="T90" fmla="*/ 0 w 1112"/>
                <a:gd name="T91" fmla="*/ 309 h 619"/>
                <a:gd name="T92" fmla="*/ 0 w 1112"/>
                <a:gd name="T93" fmla="*/ 309 h 619"/>
                <a:gd name="T94" fmla="*/ 0 w 1112"/>
                <a:gd name="T95" fmla="*/ 309 h 619"/>
                <a:gd name="T96" fmla="*/ 0 w 1112"/>
                <a:gd name="T97" fmla="*/ 309 h 619"/>
                <a:gd name="T98" fmla="*/ 555 w 1112"/>
                <a:gd name="T99" fmla="*/ 619 h 619"/>
                <a:gd name="T100" fmla="*/ 555 w 1112"/>
                <a:gd name="T101" fmla="*/ 619 h 619"/>
                <a:gd name="T102" fmla="*/ 1112 w 1112"/>
                <a:gd name="T103" fmla="*/ 309 h 619"/>
                <a:gd name="T104" fmla="*/ 1112 w 1112"/>
                <a:gd name="T105" fmla="*/ 309 h 619"/>
                <a:gd name="T106" fmla="*/ 1112 w 1112"/>
                <a:gd name="T107" fmla="*/ 308 h 619"/>
                <a:gd name="T108" fmla="*/ 1111 w 1112"/>
                <a:gd name="T109" fmla="*/ 30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2" h="619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"/>
            <p:cNvSpPr>
              <a:spLocks/>
            </p:cNvSpPr>
            <p:nvPr userDrawn="1"/>
          </p:nvSpPr>
          <p:spPr bwMode="auto">
            <a:xfrm>
              <a:off x="6367463" y="4564063"/>
              <a:ext cx="881063" cy="1471613"/>
            </a:xfrm>
            <a:custGeom>
              <a:avLst/>
              <a:gdLst>
                <a:gd name="T0" fmla="*/ 555 w 555"/>
                <a:gd name="T1" fmla="*/ 310 h 927"/>
                <a:gd name="T2" fmla="*/ 0 w 555"/>
                <a:gd name="T3" fmla="*/ 0 h 927"/>
                <a:gd name="T4" fmla="*/ 0 w 555"/>
                <a:gd name="T5" fmla="*/ 78 h 927"/>
                <a:gd name="T6" fmla="*/ 0 w 555"/>
                <a:gd name="T7" fmla="*/ 78 h 927"/>
                <a:gd name="T8" fmla="*/ 0 w 555"/>
                <a:gd name="T9" fmla="*/ 78 h 927"/>
                <a:gd name="T10" fmla="*/ 0 w 555"/>
                <a:gd name="T11" fmla="*/ 155 h 927"/>
                <a:gd name="T12" fmla="*/ 0 w 555"/>
                <a:gd name="T13" fmla="*/ 155 h 927"/>
                <a:gd name="T14" fmla="*/ 0 w 555"/>
                <a:gd name="T15" fmla="*/ 155 h 927"/>
                <a:gd name="T16" fmla="*/ 0 w 555"/>
                <a:gd name="T17" fmla="*/ 231 h 927"/>
                <a:gd name="T18" fmla="*/ 0 w 555"/>
                <a:gd name="T19" fmla="*/ 232 h 927"/>
                <a:gd name="T20" fmla="*/ 0 w 555"/>
                <a:gd name="T21" fmla="*/ 232 h 927"/>
                <a:gd name="T22" fmla="*/ 0 w 555"/>
                <a:gd name="T23" fmla="*/ 232 h 927"/>
                <a:gd name="T24" fmla="*/ 0 w 555"/>
                <a:gd name="T25" fmla="*/ 308 h 927"/>
                <a:gd name="T26" fmla="*/ 0 w 555"/>
                <a:gd name="T27" fmla="*/ 308 h 927"/>
                <a:gd name="T28" fmla="*/ 0 w 555"/>
                <a:gd name="T29" fmla="*/ 310 h 927"/>
                <a:gd name="T30" fmla="*/ 0 w 555"/>
                <a:gd name="T31" fmla="*/ 310 h 927"/>
                <a:gd name="T32" fmla="*/ 0 w 555"/>
                <a:gd name="T33" fmla="*/ 310 h 927"/>
                <a:gd name="T34" fmla="*/ 0 w 555"/>
                <a:gd name="T35" fmla="*/ 385 h 927"/>
                <a:gd name="T36" fmla="*/ 0 w 555"/>
                <a:gd name="T37" fmla="*/ 385 h 927"/>
                <a:gd name="T38" fmla="*/ 0 w 555"/>
                <a:gd name="T39" fmla="*/ 385 h 927"/>
                <a:gd name="T40" fmla="*/ 0 w 555"/>
                <a:gd name="T41" fmla="*/ 387 h 927"/>
                <a:gd name="T42" fmla="*/ 0 w 555"/>
                <a:gd name="T43" fmla="*/ 463 h 927"/>
                <a:gd name="T44" fmla="*/ 0 w 555"/>
                <a:gd name="T45" fmla="*/ 463 h 927"/>
                <a:gd name="T46" fmla="*/ 0 w 555"/>
                <a:gd name="T47" fmla="*/ 463 h 927"/>
                <a:gd name="T48" fmla="*/ 0 w 555"/>
                <a:gd name="T49" fmla="*/ 540 h 927"/>
                <a:gd name="T50" fmla="*/ 0 w 555"/>
                <a:gd name="T51" fmla="*/ 540 h 927"/>
                <a:gd name="T52" fmla="*/ 0 w 555"/>
                <a:gd name="T53" fmla="*/ 540 h 927"/>
                <a:gd name="T54" fmla="*/ 0 w 555"/>
                <a:gd name="T55" fmla="*/ 540 h 927"/>
                <a:gd name="T56" fmla="*/ 0 w 555"/>
                <a:gd name="T57" fmla="*/ 617 h 927"/>
                <a:gd name="T58" fmla="*/ 0 w 555"/>
                <a:gd name="T59" fmla="*/ 617 h 927"/>
                <a:gd name="T60" fmla="*/ 0 w 555"/>
                <a:gd name="T61" fmla="*/ 617 h 927"/>
                <a:gd name="T62" fmla="*/ 0 w 555"/>
                <a:gd name="T63" fmla="*/ 617 h 927"/>
                <a:gd name="T64" fmla="*/ 0 w 555"/>
                <a:gd name="T65" fmla="*/ 617 h 927"/>
                <a:gd name="T66" fmla="*/ 0 w 555"/>
                <a:gd name="T67" fmla="*/ 619 h 927"/>
                <a:gd name="T68" fmla="*/ 70 w 555"/>
                <a:gd name="T69" fmla="*/ 656 h 927"/>
                <a:gd name="T70" fmla="*/ 70 w 555"/>
                <a:gd name="T71" fmla="*/ 656 h 927"/>
                <a:gd name="T72" fmla="*/ 70 w 555"/>
                <a:gd name="T73" fmla="*/ 656 h 927"/>
                <a:gd name="T74" fmla="*/ 140 w 555"/>
                <a:gd name="T75" fmla="*/ 695 h 927"/>
                <a:gd name="T76" fmla="*/ 140 w 555"/>
                <a:gd name="T77" fmla="*/ 696 h 927"/>
                <a:gd name="T78" fmla="*/ 209 w 555"/>
                <a:gd name="T79" fmla="*/ 733 h 927"/>
                <a:gd name="T80" fmla="*/ 209 w 555"/>
                <a:gd name="T81" fmla="*/ 735 h 927"/>
                <a:gd name="T82" fmla="*/ 277 w 555"/>
                <a:gd name="T83" fmla="*/ 772 h 927"/>
                <a:gd name="T84" fmla="*/ 277 w 555"/>
                <a:gd name="T85" fmla="*/ 772 h 927"/>
                <a:gd name="T86" fmla="*/ 279 w 555"/>
                <a:gd name="T87" fmla="*/ 774 h 927"/>
                <a:gd name="T88" fmla="*/ 347 w 555"/>
                <a:gd name="T89" fmla="*/ 811 h 927"/>
                <a:gd name="T90" fmla="*/ 347 w 555"/>
                <a:gd name="T91" fmla="*/ 811 h 927"/>
                <a:gd name="T92" fmla="*/ 416 w 555"/>
                <a:gd name="T93" fmla="*/ 849 h 927"/>
                <a:gd name="T94" fmla="*/ 416 w 555"/>
                <a:gd name="T95" fmla="*/ 849 h 927"/>
                <a:gd name="T96" fmla="*/ 486 w 555"/>
                <a:gd name="T97" fmla="*/ 888 h 927"/>
                <a:gd name="T98" fmla="*/ 486 w 555"/>
                <a:gd name="T99" fmla="*/ 888 h 927"/>
                <a:gd name="T100" fmla="*/ 555 w 555"/>
                <a:gd name="T101" fmla="*/ 927 h 927"/>
                <a:gd name="T102" fmla="*/ 555 w 555"/>
                <a:gd name="T103" fmla="*/ 927 h 927"/>
                <a:gd name="T104" fmla="*/ 555 w 555"/>
                <a:gd name="T105" fmla="*/ 927 h 927"/>
                <a:gd name="T106" fmla="*/ 555 w 555"/>
                <a:gd name="T107" fmla="*/ 927 h 927"/>
                <a:gd name="T108" fmla="*/ 555 w 555"/>
                <a:gd name="T109" fmla="*/ 927 h 927"/>
                <a:gd name="T110" fmla="*/ 555 w 555"/>
                <a:gd name="T111" fmla="*/ 310 h 927"/>
                <a:gd name="T112" fmla="*/ 555 w 555"/>
                <a:gd name="T113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5" h="927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"/>
            <p:cNvSpPr>
              <a:spLocks/>
            </p:cNvSpPr>
            <p:nvPr userDrawn="1"/>
          </p:nvSpPr>
          <p:spPr bwMode="auto">
            <a:xfrm>
              <a:off x="7248526" y="4564063"/>
              <a:ext cx="884238" cy="1471613"/>
            </a:xfrm>
            <a:custGeom>
              <a:avLst/>
              <a:gdLst>
                <a:gd name="T0" fmla="*/ 0 w 557"/>
                <a:gd name="T1" fmla="*/ 310 h 927"/>
                <a:gd name="T2" fmla="*/ 0 w 557"/>
                <a:gd name="T3" fmla="*/ 310 h 927"/>
                <a:gd name="T4" fmla="*/ 0 w 557"/>
                <a:gd name="T5" fmla="*/ 927 h 927"/>
                <a:gd name="T6" fmla="*/ 0 w 557"/>
                <a:gd name="T7" fmla="*/ 927 h 927"/>
                <a:gd name="T8" fmla="*/ 0 w 557"/>
                <a:gd name="T9" fmla="*/ 927 h 927"/>
                <a:gd name="T10" fmla="*/ 70 w 557"/>
                <a:gd name="T11" fmla="*/ 888 h 927"/>
                <a:gd name="T12" fmla="*/ 70 w 557"/>
                <a:gd name="T13" fmla="*/ 888 h 927"/>
                <a:gd name="T14" fmla="*/ 70 w 557"/>
                <a:gd name="T15" fmla="*/ 888 h 927"/>
                <a:gd name="T16" fmla="*/ 140 w 557"/>
                <a:gd name="T17" fmla="*/ 849 h 927"/>
                <a:gd name="T18" fmla="*/ 140 w 557"/>
                <a:gd name="T19" fmla="*/ 849 h 927"/>
                <a:gd name="T20" fmla="*/ 209 w 557"/>
                <a:gd name="T21" fmla="*/ 811 h 927"/>
                <a:gd name="T22" fmla="*/ 209 w 557"/>
                <a:gd name="T23" fmla="*/ 811 h 927"/>
                <a:gd name="T24" fmla="*/ 279 w 557"/>
                <a:gd name="T25" fmla="*/ 772 h 927"/>
                <a:gd name="T26" fmla="*/ 279 w 557"/>
                <a:gd name="T27" fmla="*/ 772 h 927"/>
                <a:gd name="T28" fmla="*/ 279 w 557"/>
                <a:gd name="T29" fmla="*/ 772 h 927"/>
                <a:gd name="T30" fmla="*/ 279 w 557"/>
                <a:gd name="T31" fmla="*/ 772 h 927"/>
                <a:gd name="T32" fmla="*/ 348 w 557"/>
                <a:gd name="T33" fmla="*/ 733 h 927"/>
                <a:gd name="T34" fmla="*/ 348 w 557"/>
                <a:gd name="T35" fmla="*/ 733 h 927"/>
                <a:gd name="T36" fmla="*/ 348 w 557"/>
                <a:gd name="T37" fmla="*/ 733 h 927"/>
                <a:gd name="T38" fmla="*/ 348 w 557"/>
                <a:gd name="T39" fmla="*/ 733 h 927"/>
                <a:gd name="T40" fmla="*/ 416 w 557"/>
                <a:gd name="T41" fmla="*/ 695 h 927"/>
                <a:gd name="T42" fmla="*/ 418 w 557"/>
                <a:gd name="T43" fmla="*/ 695 h 927"/>
                <a:gd name="T44" fmla="*/ 488 w 557"/>
                <a:gd name="T45" fmla="*/ 656 h 927"/>
                <a:gd name="T46" fmla="*/ 488 w 557"/>
                <a:gd name="T47" fmla="*/ 658 h 927"/>
                <a:gd name="T48" fmla="*/ 488 w 557"/>
                <a:gd name="T49" fmla="*/ 656 h 927"/>
                <a:gd name="T50" fmla="*/ 556 w 557"/>
                <a:gd name="T51" fmla="*/ 619 h 927"/>
                <a:gd name="T52" fmla="*/ 556 w 557"/>
                <a:gd name="T53" fmla="*/ 617 h 927"/>
                <a:gd name="T54" fmla="*/ 557 w 557"/>
                <a:gd name="T55" fmla="*/ 619 h 927"/>
                <a:gd name="T56" fmla="*/ 557 w 557"/>
                <a:gd name="T57" fmla="*/ 619 h 927"/>
                <a:gd name="T58" fmla="*/ 557 w 557"/>
                <a:gd name="T59" fmla="*/ 617 h 927"/>
                <a:gd name="T60" fmla="*/ 557 w 557"/>
                <a:gd name="T61" fmla="*/ 617 h 927"/>
                <a:gd name="T62" fmla="*/ 557 w 557"/>
                <a:gd name="T63" fmla="*/ 542 h 927"/>
                <a:gd name="T64" fmla="*/ 557 w 557"/>
                <a:gd name="T65" fmla="*/ 542 h 927"/>
                <a:gd name="T66" fmla="*/ 557 w 557"/>
                <a:gd name="T67" fmla="*/ 540 h 927"/>
                <a:gd name="T68" fmla="*/ 557 w 557"/>
                <a:gd name="T69" fmla="*/ 464 h 927"/>
                <a:gd name="T70" fmla="*/ 557 w 557"/>
                <a:gd name="T71" fmla="*/ 463 h 927"/>
                <a:gd name="T72" fmla="*/ 557 w 557"/>
                <a:gd name="T73" fmla="*/ 387 h 927"/>
                <a:gd name="T74" fmla="*/ 557 w 557"/>
                <a:gd name="T75" fmla="*/ 385 h 927"/>
                <a:gd name="T76" fmla="*/ 557 w 557"/>
                <a:gd name="T77" fmla="*/ 385 h 927"/>
                <a:gd name="T78" fmla="*/ 557 w 557"/>
                <a:gd name="T79" fmla="*/ 310 h 927"/>
                <a:gd name="T80" fmla="*/ 557 w 557"/>
                <a:gd name="T81" fmla="*/ 310 h 927"/>
                <a:gd name="T82" fmla="*/ 557 w 557"/>
                <a:gd name="T83" fmla="*/ 308 h 927"/>
                <a:gd name="T84" fmla="*/ 557 w 557"/>
                <a:gd name="T85" fmla="*/ 308 h 927"/>
                <a:gd name="T86" fmla="*/ 557 w 557"/>
                <a:gd name="T87" fmla="*/ 232 h 927"/>
                <a:gd name="T88" fmla="*/ 557 w 557"/>
                <a:gd name="T89" fmla="*/ 232 h 927"/>
                <a:gd name="T90" fmla="*/ 557 w 557"/>
                <a:gd name="T91" fmla="*/ 231 h 927"/>
                <a:gd name="T92" fmla="*/ 557 w 557"/>
                <a:gd name="T93" fmla="*/ 155 h 927"/>
                <a:gd name="T94" fmla="*/ 557 w 557"/>
                <a:gd name="T95" fmla="*/ 153 h 927"/>
                <a:gd name="T96" fmla="*/ 557 w 557"/>
                <a:gd name="T97" fmla="*/ 78 h 927"/>
                <a:gd name="T98" fmla="*/ 557 w 557"/>
                <a:gd name="T99" fmla="*/ 78 h 927"/>
                <a:gd name="T100" fmla="*/ 557 w 557"/>
                <a:gd name="T101" fmla="*/ 76 h 927"/>
                <a:gd name="T102" fmla="*/ 557 w 557"/>
                <a:gd name="T103" fmla="*/ 0 h 927"/>
                <a:gd name="T104" fmla="*/ 557 w 557"/>
                <a:gd name="T105" fmla="*/ 0 h 927"/>
                <a:gd name="T106" fmla="*/ 0 w 557"/>
                <a:gd name="T107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" h="92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78" name="Rectangle 23"/>
            <p:cNvSpPr>
              <a:spLocks noChangeArrowheads="1"/>
            </p:cNvSpPr>
            <p:nvPr userDrawn="1"/>
          </p:nvSpPr>
          <p:spPr bwMode="auto">
            <a:xfrm>
              <a:off x="8990013" y="505301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4"/>
            <p:cNvSpPr>
              <a:spLocks/>
            </p:cNvSpPr>
            <p:nvPr userDrawn="1"/>
          </p:nvSpPr>
          <p:spPr bwMode="auto">
            <a:xfrm>
              <a:off x="8105776" y="4070350"/>
              <a:ext cx="1766888" cy="982663"/>
            </a:xfrm>
            <a:custGeom>
              <a:avLst/>
              <a:gdLst>
                <a:gd name="T0" fmla="*/ 1112 w 1113"/>
                <a:gd name="T1" fmla="*/ 308 h 619"/>
                <a:gd name="T2" fmla="*/ 1044 w 1113"/>
                <a:gd name="T3" fmla="*/ 271 h 619"/>
                <a:gd name="T4" fmla="*/ 1044 w 1113"/>
                <a:gd name="T5" fmla="*/ 270 h 619"/>
                <a:gd name="T6" fmla="*/ 1042 w 1113"/>
                <a:gd name="T7" fmla="*/ 271 h 619"/>
                <a:gd name="T8" fmla="*/ 973 w 1113"/>
                <a:gd name="T9" fmla="*/ 232 h 619"/>
                <a:gd name="T10" fmla="*/ 973 w 1113"/>
                <a:gd name="T11" fmla="*/ 231 h 619"/>
                <a:gd name="T12" fmla="*/ 905 w 1113"/>
                <a:gd name="T13" fmla="*/ 194 h 619"/>
                <a:gd name="T14" fmla="*/ 905 w 1113"/>
                <a:gd name="T15" fmla="*/ 194 h 619"/>
                <a:gd name="T16" fmla="*/ 905 w 1113"/>
                <a:gd name="T17" fmla="*/ 192 h 619"/>
                <a:gd name="T18" fmla="*/ 903 w 1113"/>
                <a:gd name="T19" fmla="*/ 194 h 619"/>
                <a:gd name="T20" fmla="*/ 835 w 1113"/>
                <a:gd name="T21" fmla="*/ 155 h 619"/>
                <a:gd name="T22" fmla="*/ 835 w 1113"/>
                <a:gd name="T23" fmla="*/ 155 h 619"/>
                <a:gd name="T24" fmla="*/ 835 w 1113"/>
                <a:gd name="T25" fmla="*/ 154 h 619"/>
                <a:gd name="T26" fmla="*/ 833 w 1113"/>
                <a:gd name="T27" fmla="*/ 155 h 619"/>
                <a:gd name="T28" fmla="*/ 765 w 1113"/>
                <a:gd name="T29" fmla="*/ 116 h 619"/>
                <a:gd name="T30" fmla="*/ 765 w 1113"/>
                <a:gd name="T31" fmla="*/ 116 h 619"/>
                <a:gd name="T32" fmla="*/ 696 w 1113"/>
                <a:gd name="T33" fmla="*/ 78 h 619"/>
                <a:gd name="T34" fmla="*/ 696 w 1113"/>
                <a:gd name="T35" fmla="*/ 78 h 619"/>
                <a:gd name="T36" fmla="*/ 626 w 1113"/>
                <a:gd name="T37" fmla="*/ 39 h 619"/>
                <a:gd name="T38" fmla="*/ 626 w 1113"/>
                <a:gd name="T39" fmla="*/ 39 h 619"/>
                <a:gd name="T40" fmla="*/ 557 w 1113"/>
                <a:gd name="T41" fmla="*/ 0 h 619"/>
                <a:gd name="T42" fmla="*/ 557 w 1113"/>
                <a:gd name="T43" fmla="*/ 0 h 619"/>
                <a:gd name="T44" fmla="*/ 557 w 1113"/>
                <a:gd name="T45" fmla="*/ 0 h 619"/>
                <a:gd name="T46" fmla="*/ 557 w 1113"/>
                <a:gd name="T47" fmla="*/ 0 h 619"/>
                <a:gd name="T48" fmla="*/ 557 w 1113"/>
                <a:gd name="T49" fmla="*/ 0 h 619"/>
                <a:gd name="T50" fmla="*/ 557 w 1113"/>
                <a:gd name="T51" fmla="*/ 0 h 619"/>
                <a:gd name="T52" fmla="*/ 487 w 1113"/>
                <a:gd name="T53" fmla="*/ 39 h 619"/>
                <a:gd name="T54" fmla="*/ 487 w 1113"/>
                <a:gd name="T55" fmla="*/ 39 h 619"/>
                <a:gd name="T56" fmla="*/ 418 w 1113"/>
                <a:gd name="T57" fmla="*/ 78 h 619"/>
                <a:gd name="T58" fmla="*/ 418 w 1113"/>
                <a:gd name="T59" fmla="*/ 78 h 619"/>
                <a:gd name="T60" fmla="*/ 348 w 1113"/>
                <a:gd name="T61" fmla="*/ 116 h 619"/>
                <a:gd name="T62" fmla="*/ 348 w 1113"/>
                <a:gd name="T63" fmla="*/ 115 h 619"/>
                <a:gd name="T64" fmla="*/ 348 w 1113"/>
                <a:gd name="T65" fmla="*/ 116 h 619"/>
                <a:gd name="T66" fmla="*/ 348 w 1113"/>
                <a:gd name="T67" fmla="*/ 116 h 619"/>
                <a:gd name="T68" fmla="*/ 280 w 1113"/>
                <a:gd name="T69" fmla="*/ 154 h 619"/>
                <a:gd name="T70" fmla="*/ 278 w 1113"/>
                <a:gd name="T71" fmla="*/ 155 h 619"/>
                <a:gd name="T72" fmla="*/ 278 w 1113"/>
                <a:gd name="T73" fmla="*/ 155 h 619"/>
                <a:gd name="T74" fmla="*/ 210 w 1113"/>
                <a:gd name="T75" fmla="*/ 192 h 619"/>
                <a:gd name="T76" fmla="*/ 209 w 1113"/>
                <a:gd name="T77" fmla="*/ 194 h 619"/>
                <a:gd name="T78" fmla="*/ 141 w 1113"/>
                <a:gd name="T79" fmla="*/ 231 h 619"/>
                <a:gd name="T80" fmla="*/ 139 w 1113"/>
                <a:gd name="T81" fmla="*/ 232 h 619"/>
                <a:gd name="T82" fmla="*/ 71 w 1113"/>
                <a:gd name="T83" fmla="*/ 270 h 619"/>
                <a:gd name="T84" fmla="*/ 71 w 1113"/>
                <a:gd name="T85" fmla="*/ 270 h 619"/>
                <a:gd name="T86" fmla="*/ 70 w 1113"/>
                <a:gd name="T87" fmla="*/ 271 h 619"/>
                <a:gd name="T88" fmla="*/ 2 w 1113"/>
                <a:gd name="T89" fmla="*/ 308 h 619"/>
                <a:gd name="T90" fmla="*/ 2 w 1113"/>
                <a:gd name="T91" fmla="*/ 308 h 619"/>
                <a:gd name="T92" fmla="*/ 0 w 1113"/>
                <a:gd name="T93" fmla="*/ 310 h 619"/>
                <a:gd name="T94" fmla="*/ 2 w 1113"/>
                <a:gd name="T95" fmla="*/ 310 h 619"/>
                <a:gd name="T96" fmla="*/ 2 w 1113"/>
                <a:gd name="T97" fmla="*/ 310 h 619"/>
                <a:gd name="T98" fmla="*/ 557 w 1113"/>
                <a:gd name="T99" fmla="*/ 619 h 619"/>
                <a:gd name="T100" fmla="*/ 557 w 1113"/>
                <a:gd name="T101" fmla="*/ 619 h 619"/>
                <a:gd name="T102" fmla="*/ 1113 w 1113"/>
                <a:gd name="T103" fmla="*/ 310 h 619"/>
                <a:gd name="T104" fmla="*/ 1113 w 1113"/>
                <a:gd name="T105" fmla="*/ 308 h 619"/>
                <a:gd name="T106" fmla="*/ 1113 w 1113"/>
                <a:gd name="T107" fmla="*/ 308 h 619"/>
                <a:gd name="T108" fmla="*/ 1112 w 1113"/>
                <a:gd name="T109" fmla="*/ 30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9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"/>
            <p:cNvSpPr>
              <a:spLocks/>
            </p:cNvSpPr>
            <p:nvPr userDrawn="1"/>
          </p:nvSpPr>
          <p:spPr bwMode="auto">
            <a:xfrm>
              <a:off x="8105776" y="4562475"/>
              <a:ext cx="884238" cy="1470025"/>
            </a:xfrm>
            <a:custGeom>
              <a:avLst/>
              <a:gdLst>
                <a:gd name="T0" fmla="*/ 557 w 557"/>
                <a:gd name="T1" fmla="*/ 309 h 926"/>
                <a:gd name="T2" fmla="*/ 2 w 557"/>
                <a:gd name="T3" fmla="*/ 0 h 926"/>
                <a:gd name="T4" fmla="*/ 2 w 557"/>
                <a:gd name="T5" fmla="*/ 76 h 926"/>
                <a:gd name="T6" fmla="*/ 2 w 557"/>
                <a:gd name="T7" fmla="*/ 76 h 926"/>
                <a:gd name="T8" fmla="*/ 2 w 557"/>
                <a:gd name="T9" fmla="*/ 76 h 926"/>
                <a:gd name="T10" fmla="*/ 2 w 557"/>
                <a:gd name="T11" fmla="*/ 153 h 926"/>
                <a:gd name="T12" fmla="*/ 2 w 557"/>
                <a:gd name="T13" fmla="*/ 153 h 926"/>
                <a:gd name="T14" fmla="*/ 2 w 557"/>
                <a:gd name="T15" fmla="*/ 153 h 926"/>
                <a:gd name="T16" fmla="*/ 2 w 557"/>
                <a:gd name="T17" fmla="*/ 230 h 926"/>
                <a:gd name="T18" fmla="*/ 2 w 557"/>
                <a:gd name="T19" fmla="*/ 230 h 926"/>
                <a:gd name="T20" fmla="*/ 2 w 557"/>
                <a:gd name="T21" fmla="*/ 230 h 926"/>
                <a:gd name="T22" fmla="*/ 2 w 557"/>
                <a:gd name="T23" fmla="*/ 230 h 926"/>
                <a:gd name="T24" fmla="*/ 2 w 557"/>
                <a:gd name="T25" fmla="*/ 308 h 926"/>
                <a:gd name="T26" fmla="*/ 2 w 557"/>
                <a:gd name="T27" fmla="*/ 308 h 926"/>
                <a:gd name="T28" fmla="*/ 0 w 557"/>
                <a:gd name="T29" fmla="*/ 308 h 926"/>
                <a:gd name="T30" fmla="*/ 2 w 557"/>
                <a:gd name="T31" fmla="*/ 308 h 926"/>
                <a:gd name="T32" fmla="*/ 2 w 557"/>
                <a:gd name="T33" fmla="*/ 308 h 926"/>
                <a:gd name="T34" fmla="*/ 2 w 557"/>
                <a:gd name="T35" fmla="*/ 385 h 926"/>
                <a:gd name="T36" fmla="*/ 2 w 557"/>
                <a:gd name="T37" fmla="*/ 385 h 926"/>
                <a:gd name="T38" fmla="*/ 2 w 557"/>
                <a:gd name="T39" fmla="*/ 385 h 926"/>
                <a:gd name="T40" fmla="*/ 2 w 557"/>
                <a:gd name="T41" fmla="*/ 385 h 926"/>
                <a:gd name="T42" fmla="*/ 2 w 557"/>
                <a:gd name="T43" fmla="*/ 462 h 926"/>
                <a:gd name="T44" fmla="*/ 2 w 557"/>
                <a:gd name="T45" fmla="*/ 462 h 926"/>
                <a:gd name="T46" fmla="*/ 2 w 557"/>
                <a:gd name="T47" fmla="*/ 462 h 926"/>
                <a:gd name="T48" fmla="*/ 2 w 557"/>
                <a:gd name="T49" fmla="*/ 540 h 926"/>
                <a:gd name="T50" fmla="*/ 2 w 557"/>
                <a:gd name="T51" fmla="*/ 540 h 926"/>
                <a:gd name="T52" fmla="*/ 2 w 557"/>
                <a:gd name="T53" fmla="*/ 540 h 926"/>
                <a:gd name="T54" fmla="*/ 2 w 557"/>
                <a:gd name="T55" fmla="*/ 540 h 926"/>
                <a:gd name="T56" fmla="*/ 2 w 557"/>
                <a:gd name="T57" fmla="*/ 617 h 926"/>
                <a:gd name="T58" fmla="*/ 2 w 557"/>
                <a:gd name="T59" fmla="*/ 617 h 926"/>
                <a:gd name="T60" fmla="*/ 0 w 557"/>
                <a:gd name="T61" fmla="*/ 617 h 926"/>
                <a:gd name="T62" fmla="*/ 2 w 557"/>
                <a:gd name="T63" fmla="*/ 617 h 926"/>
                <a:gd name="T64" fmla="*/ 2 w 557"/>
                <a:gd name="T65" fmla="*/ 617 h 926"/>
                <a:gd name="T66" fmla="*/ 2 w 557"/>
                <a:gd name="T67" fmla="*/ 617 h 926"/>
                <a:gd name="T68" fmla="*/ 70 w 557"/>
                <a:gd name="T69" fmla="*/ 656 h 926"/>
                <a:gd name="T70" fmla="*/ 71 w 557"/>
                <a:gd name="T71" fmla="*/ 656 h 926"/>
                <a:gd name="T72" fmla="*/ 71 w 557"/>
                <a:gd name="T73" fmla="*/ 656 h 926"/>
                <a:gd name="T74" fmla="*/ 139 w 557"/>
                <a:gd name="T75" fmla="*/ 694 h 926"/>
                <a:gd name="T76" fmla="*/ 141 w 557"/>
                <a:gd name="T77" fmla="*/ 694 h 926"/>
                <a:gd name="T78" fmla="*/ 209 w 557"/>
                <a:gd name="T79" fmla="*/ 733 h 926"/>
                <a:gd name="T80" fmla="*/ 210 w 557"/>
                <a:gd name="T81" fmla="*/ 733 h 926"/>
                <a:gd name="T82" fmla="*/ 278 w 557"/>
                <a:gd name="T83" fmla="*/ 772 h 926"/>
                <a:gd name="T84" fmla="*/ 278 w 557"/>
                <a:gd name="T85" fmla="*/ 772 h 926"/>
                <a:gd name="T86" fmla="*/ 280 w 557"/>
                <a:gd name="T87" fmla="*/ 772 h 926"/>
                <a:gd name="T88" fmla="*/ 348 w 557"/>
                <a:gd name="T89" fmla="*/ 810 h 926"/>
                <a:gd name="T90" fmla="*/ 348 w 557"/>
                <a:gd name="T91" fmla="*/ 810 h 926"/>
                <a:gd name="T92" fmla="*/ 418 w 557"/>
                <a:gd name="T93" fmla="*/ 849 h 926"/>
                <a:gd name="T94" fmla="*/ 418 w 557"/>
                <a:gd name="T95" fmla="*/ 849 h 926"/>
                <a:gd name="T96" fmla="*/ 487 w 557"/>
                <a:gd name="T97" fmla="*/ 888 h 926"/>
                <a:gd name="T98" fmla="*/ 487 w 557"/>
                <a:gd name="T99" fmla="*/ 888 h 926"/>
                <a:gd name="T100" fmla="*/ 557 w 557"/>
                <a:gd name="T101" fmla="*/ 926 h 926"/>
                <a:gd name="T102" fmla="*/ 557 w 557"/>
                <a:gd name="T103" fmla="*/ 926 h 926"/>
                <a:gd name="T104" fmla="*/ 557 w 557"/>
                <a:gd name="T105" fmla="*/ 926 h 926"/>
                <a:gd name="T106" fmla="*/ 557 w 557"/>
                <a:gd name="T107" fmla="*/ 926 h 926"/>
                <a:gd name="T108" fmla="*/ 557 w 557"/>
                <a:gd name="T109" fmla="*/ 926 h 926"/>
                <a:gd name="T110" fmla="*/ 557 w 557"/>
                <a:gd name="T111" fmla="*/ 309 h 926"/>
                <a:gd name="T112" fmla="*/ 557 w 557"/>
                <a:gd name="T113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6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/>
            <p:cNvSpPr>
              <a:spLocks/>
            </p:cNvSpPr>
            <p:nvPr userDrawn="1"/>
          </p:nvSpPr>
          <p:spPr bwMode="auto">
            <a:xfrm>
              <a:off x="8990013" y="4562475"/>
              <a:ext cx="882650" cy="1470025"/>
            </a:xfrm>
            <a:custGeom>
              <a:avLst/>
              <a:gdLst>
                <a:gd name="T0" fmla="*/ 0 w 556"/>
                <a:gd name="T1" fmla="*/ 309 h 926"/>
                <a:gd name="T2" fmla="*/ 0 w 556"/>
                <a:gd name="T3" fmla="*/ 309 h 926"/>
                <a:gd name="T4" fmla="*/ 0 w 556"/>
                <a:gd name="T5" fmla="*/ 926 h 926"/>
                <a:gd name="T6" fmla="*/ 0 w 556"/>
                <a:gd name="T7" fmla="*/ 926 h 926"/>
                <a:gd name="T8" fmla="*/ 0 w 556"/>
                <a:gd name="T9" fmla="*/ 926 h 926"/>
                <a:gd name="T10" fmla="*/ 69 w 556"/>
                <a:gd name="T11" fmla="*/ 888 h 926"/>
                <a:gd name="T12" fmla="*/ 69 w 556"/>
                <a:gd name="T13" fmla="*/ 888 h 926"/>
                <a:gd name="T14" fmla="*/ 69 w 556"/>
                <a:gd name="T15" fmla="*/ 888 h 926"/>
                <a:gd name="T16" fmla="*/ 139 w 556"/>
                <a:gd name="T17" fmla="*/ 849 h 926"/>
                <a:gd name="T18" fmla="*/ 139 w 556"/>
                <a:gd name="T19" fmla="*/ 849 h 926"/>
                <a:gd name="T20" fmla="*/ 208 w 556"/>
                <a:gd name="T21" fmla="*/ 810 h 926"/>
                <a:gd name="T22" fmla="*/ 208 w 556"/>
                <a:gd name="T23" fmla="*/ 810 h 926"/>
                <a:gd name="T24" fmla="*/ 276 w 556"/>
                <a:gd name="T25" fmla="*/ 772 h 926"/>
                <a:gd name="T26" fmla="*/ 278 w 556"/>
                <a:gd name="T27" fmla="*/ 772 h 926"/>
                <a:gd name="T28" fmla="*/ 278 w 556"/>
                <a:gd name="T29" fmla="*/ 772 h 926"/>
                <a:gd name="T30" fmla="*/ 278 w 556"/>
                <a:gd name="T31" fmla="*/ 772 h 926"/>
                <a:gd name="T32" fmla="*/ 346 w 556"/>
                <a:gd name="T33" fmla="*/ 733 h 926"/>
                <a:gd name="T34" fmla="*/ 348 w 556"/>
                <a:gd name="T35" fmla="*/ 733 h 926"/>
                <a:gd name="T36" fmla="*/ 348 w 556"/>
                <a:gd name="T37" fmla="*/ 733 h 926"/>
                <a:gd name="T38" fmla="*/ 348 w 556"/>
                <a:gd name="T39" fmla="*/ 733 h 926"/>
                <a:gd name="T40" fmla="*/ 416 w 556"/>
                <a:gd name="T41" fmla="*/ 694 h 926"/>
                <a:gd name="T42" fmla="*/ 416 w 556"/>
                <a:gd name="T43" fmla="*/ 694 h 926"/>
                <a:gd name="T44" fmla="*/ 485 w 556"/>
                <a:gd name="T45" fmla="*/ 656 h 926"/>
                <a:gd name="T46" fmla="*/ 487 w 556"/>
                <a:gd name="T47" fmla="*/ 656 h 926"/>
                <a:gd name="T48" fmla="*/ 487 w 556"/>
                <a:gd name="T49" fmla="*/ 656 h 926"/>
                <a:gd name="T50" fmla="*/ 553 w 556"/>
                <a:gd name="T51" fmla="*/ 618 h 926"/>
                <a:gd name="T52" fmla="*/ 555 w 556"/>
                <a:gd name="T53" fmla="*/ 617 h 926"/>
                <a:gd name="T54" fmla="*/ 556 w 556"/>
                <a:gd name="T55" fmla="*/ 617 h 926"/>
                <a:gd name="T56" fmla="*/ 556 w 556"/>
                <a:gd name="T57" fmla="*/ 617 h 926"/>
                <a:gd name="T58" fmla="*/ 556 w 556"/>
                <a:gd name="T59" fmla="*/ 617 h 926"/>
                <a:gd name="T60" fmla="*/ 556 w 556"/>
                <a:gd name="T61" fmla="*/ 617 h 926"/>
                <a:gd name="T62" fmla="*/ 556 w 556"/>
                <a:gd name="T63" fmla="*/ 540 h 926"/>
                <a:gd name="T64" fmla="*/ 556 w 556"/>
                <a:gd name="T65" fmla="*/ 540 h 926"/>
                <a:gd name="T66" fmla="*/ 556 w 556"/>
                <a:gd name="T67" fmla="*/ 540 h 926"/>
                <a:gd name="T68" fmla="*/ 556 w 556"/>
                <a:gd name="T69" fmla="*/ 462 h 926"/>
                <a:gd name="T70" fmla="*/ 556 w 556"/>
                <a:gd name="T71" fmla="*/ 462 h 926"/>
                <a:gd name="T72" fmla="*/ 556 w 556"/>
                <a:gd name="T73" fmla="*/ 385 h 926"/>
                <a:gd name="T74" fmla="*/ 556 w 556"/>
                <a:gd name="T75" fmla="*/ 385 h 926"/>
                <a:gd name="T76" fmla="*/ 556 w 556"/>
                <a:gd name="T77" fmla="*/ 385 h 926"/>
                <a:gd name="T78" fmla="*/ 556 w 556"/>
                <a:gd name="T79" fmla="*/ 309 h 926"/>
                <a:gd name="T80" fmla="*/ 556 w 556"/>
                <a:gd name="T81" fmla="*/ 308 h 926"/>
                <a:gd name="T82" fmla="*/ 556 w 556"/>
                <a:gd name="T83" fmla="*/ 308 h 926"/>
                <a:gd name="T84" fmla="*/ 556 w 556"/>
                <a:gd name="T85" fmla="*/ 308 h 926"/>
                <a:gd name="T86" fmla="*/ 556 w 556"/>
                <a:gd name="T87" fmla="*/ 232 h 926"/>
                <a:gd name="T88" fmla="*/ 556 w 556"/>
                <a:gd name="T89" fmla="*/ 230 h 926"/>
                <a:gd name="T90" fmla="*/ 556 w 556"/>
                <a:gd name="T91" fmla="*/ 230 h 926"/>
                <a:gd name="T92" fmla="*/ 556 w 556"/>
                <a:gd name="T93" fmla="*/ 154 h 926"/>
                <a:gd name="T94" fmla="*/ 556 w 556"/>
                <a:gd name="T95" fmla="*/ 153 h 926"/>
                <a:gd name="T96" fmla="*/ 556 w 556"/>
                <a:gd name="T97" fmla="*/ 77 h 926"/>
                <a:gd name="T98" fmla="*/ 556 w 556"/>
                <a:gd name="T99" fmla="*/ 76 h 926"/>
                <a:gd name="T100" fmla="*/ 556 w 556"/>
                <a:gd name="T101" fmla="*/ 76 h 926"/>
                <a:gd name="T102" fmla="*/ 556 w 556"/>
                <a:gd name="T103" fmla="*/ 0 h 926"/>
                <a:gd name="T104" fmla="*/ 556 w 556"/>
                <a:gd name="T105" fmla="*/ 0 h 926"/>
                <a:gd name="T106" fmla="*/ 0 w 556"/>
                <a:gd name="T107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Freeform 31"/>
          <p:cNvSpPr>
            <a:spLocks/>
          </p:cNvSpPr>
          <p:nvPr userDrawn="1"/>
        </p:nvSpPr>
        <p:spPr bwMode="auto">
          <a:xfrm>
            <a:off x="6810945" y="1426232"/>
            <a:ext cx="1073150" cy="1193800"/>
          </a:xfrm>
          <a:custGeom>
            <a:avLst/>
            <a:gdLst>
              <a:gd name="T0" fmla="*/ 85 w 676"/>
              <a:gd name="T1" fmla="*/ 611 h 752"/>
              <a:gd name="T2" fmla="*/ 127 w 676"/>
              <a:gd name="T3" fmla="*/ 634 h 752"/>
              <a:gd name="T4" fmla="*/ 170 w 676"/>
              <a:gd name="T5" fmla="*/ 659 h 752"/>
              <a:gd name="T6" fmla="*/ 254 w 676"/>
              <a:gd name="T7" fmla="*/ 705 h 752"/>
              <a:gd name="T8" fmla="*/ 295 w 676"/>
              <a:gd name="T9" fmla="*/ 728 h 752"/>
              <a:gd name="T10" fmla="*/ 339 w 676"/>
              <a:gd name="T11" fmla="*/ 752 h 752"/>
              <a:gd name="T12" fmla="*/ 339 w 676"/>
              <a:gd name="T13" fmla="*/ 752 h 752"/>
              <a:gd name="T14" fmla="*/ 380 w 676"/>
              <a:gd name="T15" fmla="*/ 728 h 752"/>
              <a:gd name="T16" fmla="*/ 422 w 676"/>
              <a:gd name="T17" fmla="*/ 705 h 752"/>
              <a:gd name="T18" fmla="*/ 507 w 676"/>
              <a:gd name="T19" fmla="*/ 657 h 752"/>
              <a:gd name="T20" fmla="*/ 507 w 676"/>
              <a:gd name="T21" fmla="*/ 657 h 752"/>
              <a:gd name="T22" fmla="*/ 549 w 676"/>
              <a:gd name="T23" fmla="*/ 634 h 752"/>
              <a:gd name="T24" fmla="*/ 592 w 676"/>
              <a:gd name="T25" fmla="*/ 611 h 752"/>
              <a:gd name="T26" fmla="*/ 634 w 676"/>
              <a:gd name="T27" fmla="*/ 588 h 752"/>
              <a:gd name="T28" fmla="*/ 676 w 676"/>
              <a:gd name="T29" fmla="*/ 565 h 752"/>
              <a:gd name="T30" fmla="*/ 676 w 676"/>
              <a:gd name="T31" fmla="*/ 563 h 752"/>
              <a:gd name="T32" fmla="*/ 676 w 676"/>
              <a:gd name="T33" fmla="*/ 517 h 752"/>
              <a:gd name="T34" fmla="*/ 676 w 676"/>
              <a:gd name="T35" fmla="*/ 424 h 752"/>
              <a:gd name="T36" fmla="*/ 676 w 676"/>
              <a:gd name="T37" fmla="*/ 376 h 752"/>
              <a:gd name="T38" fmla="*/ 676 w 676"/>
              <a:gd name="T39" fmla="*/ 376 h 752"/>
              <a:gd name="T40" fmla="*/ 676 w 676"/>
              <a:gd name="T41" fmla="*/ 329 h 752"/>
              <a:gd name="T42" fmla="*/ 676 w 676"/>
              <a:gd name="T43" fmla="*/ 235 h 752"/>
              <a:gd name="T44" fmla="*/ 676 w 676"/>
              <a:gd name="T45" fmla="*/ 189 h 752"/>
              <a:gd name="T46" fmla="*/ 676 w 676"/>
              <a:gd name="T47" fmla="*/ 187 h 752"/>
              <a:gd name="T48" fmla="*/ 634 w 676"/>
              <a:gd name="T49" fmla="*/ 164 h 752"/>
              <a:gd name="T50" fmla="*/ 591 w 676"/>
              <a:gd name="T51" fmla="*/ 141 h 752"/>
              <a:gd name="T52" fmla="*/ 549 w 676"/>
              <a:gd name="T53" fmla="*/ 118 h 752"/>
              <a:gd name="T54" fmla="*/ 507 w 676"/>
              <a:gd name="T55" fmla="*/ 94 h 752"/>
              <a:gd name="T56" fmla="*/ 465 w 676"/>
              <a:gd name="T57" fmla="*/ 71 h 752"/>
              <a:gd name="T58" fmla="*/ 422 w 676"/>
              <a:gd name="T59" fmla="*/ 46 h 752"/>
              <a:gd name="T60" fmla="*/ 339 w 676"/>
              <a:gd name="T61" fmla="*/ 0 h 752"/>
              <a:gd name="T62" fmla="*/ 339 w 676"/>
              <a:gd name="T63" fmla="*/ 0 h 752"/>
              <a:gd name="T64" fmla="*/ 295 w 676"/>
              <a:gd name="T65" fmla="*/ 23 h 752"/>
              <a:gd name="T66" fmla="*/ 254 w 676"/>
              <a:gd name="T67" fmla="*/ 46 h 752"/>
              <a:gd name="T68" fmla="*/ 212 w 676"/>
              <a:gd name="T69" fmla="*/ 71 h 752"/>
              <a:gd name="T70" fmla="*/ 169 w 676"/>
              <a:gd name="T71" fmla="*/ 94 h 752"/>
              <a:gd name="T72" fmla="*/ 127 w 676"/>
              <a:gd name="T73" fmla="*/ 118 h 752"/>
              <a:gd name="T74" fmla="*/ 42 w 676"/>
              <a:gd name="T75" fmla="*/ 164 h 752"/>
              <a:gd name="T76" fmla="*/ 0 w 676"/>
              <a:gd name="T77" fmla="*/ 187 h 752"/>
              <a:gd name="T78" fmla="*/ 0 w 676"/>
              <a:gd name="T79" fmla="*/ 189 h 752"/>
              <a:gd name="T80" fmla="*/ 0 w 676"/>
              <a:gd name="T81" fmla="*/ 235 h 752"/>
              <a:gd name="T82" fmla="*/ 0 w 676"/>
              <a:gd name="T83" fmla="*/ 281 h 752"/>
              <a:gd name="T84" fmla="*/ 0 w 676"/>
              <a:gd name="T85" fmla="*/ 329 h 752"/>
              <a:gd name="T86" fmla="*/ 0 w 676"/>
              <a:gd name="T87" fmla="*/ 376 h 752"/>
              <a:gd name="T88" fmla="*/ 0 w 676"/>
              <a:gd name="T89" fmla="*/ 376 h 752"/>
              <a:gd name="T90" fmla="*/ 0 w 676"/>
              <a:gd name="T91" fmla="*/ 422 h 752"/>
              <a:gd name="T92" fmla="*/ 0 w 676"/>
              <a:gd name="T93" fmla="*/ 470 h 752"/>
              <a:gd name="T94" fmla="*/ 0 w 676"/>
              <a:gd name="T95" fmla="*/ 517 h 752"/>
              <a:gd name="T96" fmla="*/ 0 w 676"/>
              <a:gd name="T97" fmla="*/ 517 h 752"/>
              <a:gd name="T98" fmla="*/ 0 w 676"/>
              <a:gd name="T99" fmla="*/ 565 h 752"/>
              <a:gd name="T100" fmla="*/ 0 w 676"/>
              <a:gd name="T101" fmla="*/ 56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2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32"/>
          <p:cNvSpPr>
            <a:spLocks/>
          </p:cNvSpPr>
          <p:nvPr userDrawn="1"/>
        </p:nvSpPr>
        <p:spPr bwMode="auto">
          <a:xfrm>
            <a:off x="8560370" y="4318657"/>
            <a:ext cx="1073150" cy="1195388"/>
          </a:xfrm>
          <a:custGeom>
            <a:avLst/>
            <a:gdLst>
              <a:gd name="T0" fmla="*/ 634 w 676"/>
              <a:gd name="T1" fmla="*/ 164 h 753"/>
              <a:gd name="T2" fmla="*/ 591 w 676"/>
              <a:gd name="T3" fmla="*/ 141 h 753"/>
              <a:gd name="T4" fmla="*/ 549 w 676"/>
              <a:gd name="T5" fmla="*/ 118 h 753"/>
              <a:gd name="T6" fmla="*/ 508 w 676"/>
              <a:gd name="T7" fmla="*/ 94 h 753"/>
              <a:gd name="T8" fmla="*/ 466 w 676"/>
              <a:gd name="T9" fmla="*/ 71 h 753"/>
              <a:gd name="T10" fmla="*/ 423 w 676"/>
              <a:gd name="T11" fmla="*/ 48 h 753"/>
              <a:gd name="T12" fmla="*/ 339 w 676"/>
              <a:gd name="T13" fmla="*/ 0 h 753"/>
              <a:gd name="T14" fmla="*/ 339 w 676"/>
              <a:gd name="T15" fmla="*/ 0 h 753"/>
              <a:gd name="T16" fmla="*/ 296 w 676"/>
              <a:gd name="T17" fmla="*/ 23 h 753"/>
              <a:gd name="T18" fmla="*/ 254 w 676"/>
              <a:gd name="T19" fmla="*/ 48 h 753"/>
              <a:gd name="T20" fmla="*/ 212 w 676"/>
              <a:gd name="T21" fmla="*/ 71 h 753"/>
              <a:gd name="T22" fmla="*/ 169 w 676"/>
              <a:gd name="T23" fmla="*/ 94 h 753"/>
              <a:gd name="T24" fmla="*/ 127 w 676"/>
              <a:gd name="T25" fmla="*/ 118 h 753"/>
              <a:gd name="T26" fmla="*/ 42 w 676"/>
              <a:gd name="T27" fmla="*/ 166 h 753"/>
              <a:gd name="T28" fmla="*/ 0 w 676"/>
              <a:gd name="T29" fmla="*/ 189 h 753"/>
              <a:gd name="T30" fmla="*/ 0 w 676"/>
              <a:gd name="T31" fmla="*/ 189 h 753"/>
              <a:gd name="T32" fmla="*/ 0 w 676"/>
              <a:gd name="T33" fmla="*/ 235 h 753"/>
              <a:gd name="T34" fmla="*/ 0 w 676"/>
              <a:gd name="T35" fmla="*/ 283 h 753"/>
              <a:gd name="T36" fmla="*/ 0 w 676"/>
              <a:gd name="T37" fmla="*/ 329 h 753"/>
              <a:gd name="T38" fmla="*/ 0 w 676"/>
              <a:gd name="T39" fmla="*/ 376 h 753"/>
              <a:gd name="T40" fmla="*/ 0 w 676"/>
              <a:gd name="T41" fmla="*/ 376 h 753"/>
              <a:gd name="T42" fmla="*/ 0 w 676"/>
              <a:gd name="T43" fmla="*/ 424 h 753"/>
              <a:gd name="T44" fmla="*/ 0 w 676"/>
              <a:gd name="T45" fmla="*/ 470 h 753"/>
              <a:gd name="T46" fmla="*/ 0 w 676"/>
              <a:gd name="T47" fmla="*/ 517 h 753"/>
              <a:gd name="T48" fmla="*/ 0 w 676"/>
              <a:gd name="T49" fmla="*/ 518 h 753"/>
              <a:gd name="T50" fmla="*/ 0 w 676"/>
              <a:gd name="T51" fmla="*/ 565 h 753"/>
              <a:gd name="T52" fmla="*/ 0 w 676"/>
              <a:gd name="T53" fmla="*/ 565 h 753"/>
              <a:gd name="T54" fmla="*/ 42 w 676"/>
              <a:gd name="T55" fmla="*/ 588 h 753"/>
              <a:gd name="T56" fmla="*/ 127 w 676"/>
              <a:gd name="T57" fmla="*/ 634 h 753"/>
              <a:gd name="T58" fmla="*/ 169 w 676"/>
              <a:gd name="T59" fmla="*/ 659 h 753"/>
              <a:gd name="T60" fmla="*/ 212 w 676"/>
              <a:gd name="T61" fmla="*/ 682 h 753"/>
              <a:gd name="T62" fmla="*/ 296 w 676"/>
              <a:gd name="T63" fmla="*/ 729 h 753"/>
              <a:gd name="T64" fmla="*/ 339 w 676"/>
              <a:gd name="T65" fmla="*/ 752 h 753"/>
              <a:gd name="T66" fmla="*/ 339 w 676"/>
              <a:gd name="T67" fmla="*/ 753 h 753"/>
              <a:gd name="T68" fmla="*/ 381 w 676"/>
              <a:gd name="T69" fmla="*/ 729 h 753"/>
              <a:gd name="T70" fmla="*/ 423 w 676"/>
              <a:gd name="T71" fmla="*/ 705 h 753"/>
              <a:gd name="T72" fmla="*/ 466 w 676"/>
              <a:gd name="T73" fmla="*/ 682 h 753"/>
              <a:gd name="T74" fmla="*/ 508 w 676"/>
              <a:gd name="T75" fmla="*/ 659 h 753"/>
              <a:gd name="T76" fmla="*/ 549 w 676"/>
              <a:gd name="T77" fmla="*/ 636 h 753"/>
              <a:gd name="T78" fmla="*/ 591 w 676"/>
              <a:gd name="T79" fmla="*/ 611 h 753"/>
              <a:gd name="T80" fmla="*/ 634 w 676"/>
              <a:gd name="T81" fmla="*/ 588 h 753"/>
              <a:gd name="T82" fmla="*/ 676 w 676"/>
              <a:gd name="T83" fmla="*/ 565 h 753"/>
              <a:gd name="T84" fmla="*/ 676 w 676"/>
              <a:gd name="T85" fmla="*/ 565 h 753"/>
              <a:gd name="T86" fmla="*/ 676 w 676"/>
              <a:gd name="T87" fmla="*/ 518 h 753"/>
              <a:gd name="T88" fmla="*/ 676 w 676"/>
              <a:gd name="T89" fmla="*/ 470 h 753"/>
              <a:gd name="T90" fmla="*/ 676 w 676"/>
              <a:gd name="T91" fmla="*/ 424 h 753"/>
              <a:gd name="T92" fmla="*/ 676 w 676"/>
              <a:gd name="T93" fmla="*/ 376 h 753"/>
              <a:gd name="T94" fmla="*/ 676 w 676"/>
              <a:gd name="T95" fmla="*/ 329 h 753"/>
              <a:gd name="T96" fmla="*/ 676 w 676"/>
              <a:gd name="T97" fmla="*/ 282 h 753"/>
              <a:gd name="T98" fmla="*/ 676 w 676"/>
              <a:gd name="T99" fmla="*/ 235 h 753"/>
              <a:gd name="T100" fmla="*/ 676 w 676"/>
              <a:gd name="T101" fmla="*/ 18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3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Freeform 33"/>
          <p:cNvSpPr>
            <a:spLocks/>
          </p:cNvSpPr>
          <p:nvPr userDrawn="1"/>
        </p:nvSpPr>
        <p:spPr bwMode="auto">
          <a:xfrm>
            <a:off x="6823645" y="4294844"/>
            <a:ext cx="1074738" cy="1192213"/>
          </a:xfrm>
          <a:custGeom>
            <a:avLst/>
            <a:gdLst>
              <a:gd name="T0" fmla="*/ 634 w 677"/>
              <a:gd name="T1" fmla="*/ 163 h 751"/>
              <a:gd name="T2" fmla="*/ 550 w 677"/>
              <a:gd name="T3" fmla="*/ 117 h 751"/>
              <a:gd name="T4" fmla="*/ 549 w 677"/>
              <a:gd name="T5" fmla="*/ 117 h 751"/>
              <a:gd name="T6" fmla="*/ 507 w 677"/>
              <a:gd name="T7" fmla="*/ 92 h 751"/>
              <a:gd name="T8" fmla="*/ 465 w 677"/>
              <a:gd name="T9" fmla="*/ 69 h 751"/>
              <a:gd name="T10" fmla="*/ 380 w 677"/>
              <a:gd name="T11" fmla="*/ 23 h 751"/>
              <a:gd name="T12" fmla="*/ 338 w 677"/>
              <a:gd name="T13" fmla="*/ 0 h 751"/>
              <a:gd name="T14" fmla="*/ 338 w 677"/>
              <a:gd name="T15" fmla="*/ 0 h 751"/>
              <a:gd name="T16" fmla="*/ 295 w 677"/>
              <a:gd name="T17" fmla="*/ 23 h 751"/>
              <a:gd name="T18" fmla="*/ 212 w 677"/>
              <a:gd name="T19" fmla="*/ 69 h 751"/>
              <a:gd name="T20" fmla="*/ 212 w 677"/>
              <a:gd name="T21" fmla="*/ 69 h 751"/>
              <a:gd name="T22" fmla="*/ 168 w 677"/>
              <a:gd name="T23" fmla="*/ 92 h 751"/>
              <a:gd name="T24" fmla="*/ 85 w 677"/>
              <a:gd name="T25" fmla="*/ 140 h 751"/>
              <a:gd name="T26" fmla="*/ 43 w 677"/>
              <a:gd name="T27" fmla="*/ 163 h 751"/>
              <a:gd name="T28" fmla="*/ 0 w 677"/>
              <a:gd name="T29" fmla="*/ 187 h 751"/>
              <a:gd name="T30" fmla="*/ 0 w 677"/>
              <a:gd name="T31" fmla="*/ 187 h 751"/>
              <a:gd name="T32" fmla="*/ 0 w 677"/>
              <a:gd name="T33" fmla="*/ 235 h 751"/>
              <a:gd name="T34" fmla="*/ 0 w 677"/>
              <a:gd name="T35" fmla="*/ 281 h 751"/>
              <a:gd name="T36" fmla="*/ 0 w 677"/>
              <a:gd name="T37" fmla="*/ 327 h 751"/>
              <a:gd name="T38" fmla="*/ 0 w 677"/>
              <a:gd name="T39" fmla="*/ 375 h 751"/>
              <a:gd name="T40" fmla="*/ 0 w 677"/>
              <a:gd name="T41" fmla="*/ 375 h 751"/>
              <a:gd name="T42" fmla="*/ 0 w 677"/>
              <a:gd name="T43" fmla="*/ 422 h 751"/>
              <a:gd name="T44" fmla="*/ 0 w 677"/>
              <a:gd name="T45" fmla="*/ 470 h 751"/>
              <a:gd name="T46" fmla="*/ 0 w 677"/>
              <a:gd name="T47" fmla="*/ 516 h 751"/>
              <a:gd name="T48" fmla="*/ 0 w 677"/>
              <a:gd name="T49" fmla="*/ 563 h 751"/>
              <a:gd name="T50" fmla="*/ 0 w 677"/>
              <a:gd name="T51" fmla="*/ 563 h 751"/>
              <a:gd name="T52" fmla="*/ 41 w 677"/>
              <a:gd name="T53" fmla="*/ 586 h 751"/>
              <a:gd name="T54" fmla="*/ 85 w 677"/>
              <a:gd name="T55" fmla="*/ 610 h 751"/>
              <a:gd name="T56" fmla="*/ 127 w 677"/>
              <a:gd name="T57" fmla="*/ 634 h 751"/>
              <a:gd name="T58" fmla="*/ 170 w 677"/>
              <a:gd name="T59" fmla="*/ 657 h 751"/>
              <a:gd name="T60" fmla="*/ 253 w 677"/>
              <a:gd name="T61" fmla="*/ 703 h 751"/>
              <a:gd name="T62" fmla="*/ 297 w 677"/>
              <a:gd name="T63" fmla="*/ 728 h 751"/>
              <a:gd name="T64" fmla="*/ 338 w 677"/>
              <a:gd name="T65" fmla="*/ 751 h 751"/>
              <a:gd name="T66" fmla="*/ 338 w 677"/>
              <a:gd name="T67" fmla="*/ 751 h 751"/>
              <a:gd name="T68" fmla="*/ 380 w 677"/>
              <a:gd name="T69" fmla="*/ 728 h 751"/>
              <a:gd name="T70" fmla="*/ 423 w 677"/>
              <a:gd name="T71" fmla="*/ 703 h 751"/>
              <a:gd name="T72" fmla="*/ 507 w 677"/>
              <a:gd name="T73" fmla="*/ 657 h 751"/>
              <a:gd name="T74" fmla="*/ 507 w 677"/>
              <a:gd name="T75" fmla="*/ 657 h 751"/>
              <a:gd name="T76" fmla="*/ 550 w 677"/>
              <a:gd name="T77" fmla="*/ 634 h 751"/>
              <a:gd name="T78" fmla="*/ 592 w 677"/>
              <a:gd name="T79" fmla="*/ 610 h 751"/>
              <a:gd name="T80" fmla="*/ 634 w 677"/>
              <a:gd name="T81" fmla="*/ 586 h 751"/>
              <a:gd name="T82" fmla="*/ 677 w 677"/>
              <a:gd name="T83" fmla="*/ 564 h 751"/>
              <a:gd name="T84" fmla="*/ 677 w 677"/>
              <a:gd name="T85" fmla="*/ 563 h 751"/>
              <a:gd name="T86" fmla="*/ 677 w 677"/>
              <a:gd name="T87" fmla="*/ 516 h 751"/>
              <a:gd name="T88" fmla="*/ 677 w 677"/>
              <a:gd name="T89" fmla="*/ 422 h 751"/>
              <a:gd name="T90" fmla="*/ 677 w 677"/>
              <a:gd name="T91" fmla="*/ 375 h 751"/>
              <a:gd name="T92" fmla="*/ 677 w 677"/>
              <a:gd name="T93" fmla="*/ 375 h 751"/>
              <a:gd name="T94" fmla="*/ 677 w 677"/>
              <a:gd name="T95" fmla="*/ 327 h 751"/>
              <a:gd name="T96" fmla="*/ 677 w 677"/>
              <a:gd name="T97" fmla="*/ 235 h 751"/>
              <a:gd name="T98" fmla="*/ 677 w 677"/>
              <a:gd name="T99" fmla="*/ 187 h 751"/>
              <a:gd name="T100" fmla="*/ 677 w 677"/>
              <a:gd name="T101" fmla="*/ 18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7" h="751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4" name="그룹 183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FFFFFF">
              <a:alpha val="30196"/>
            </a:srgbClr>
          </a:solidFill>
        </p:grpSpPr>
        <p:sp>
          <p:nvSpPr>
            <p:cNvPr id="97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6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187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47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0" name="직사각형 189"/>
          <p:cNvSpPr/>
          <p:nvPr userDrawn="1"/>
        </p:nvSpPr>
        <p:spPr>
          <a:xfrm>
            <a:off x="76200" y="80628"/>
            <a:ext cx="9737340" cy="6696744"/>
          </a:xfrm>
          <a:prstGeom prst="rect">
            <a:avLst/>
          </a:prstGeom>
          <a:noFill/>
          <a:ln w="190500">
            <a:solidFill>
              <a:srgbClr val="D04D6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그룹 302"/>
          <p:cNvGrpSpPr/>
          <p:nvPr userDrawn="1"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73" name="그룹 272"/>
            <p:cNvGrpSpPr/>
            <p:nvPr userDrawn="1"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  <a:solidFill>
              <a:srgbClr val="DE829A">
                <a:alpha val="10196"/>
              </a:srgbClr>
            </a:solidFill>
          </p:grpSpPr>
          <p:sp>
            <p:nvSpPr>
              <p:cNvPr id="200" name="Freeform 75"/>
              <p:cNvSpPr>
                <a:spLocks/>
              </p:cNvSpPr>
              <p:nvPr userDrawn="1"/>
            </p:nvSpPr>
            <p:spPr bwMode="auto">
              <a:xfrm>
                <a:off x="14471650" y="47752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76"/>
              <p:cNvSpPr>
                <a:spLocks/>
              </p:cNvSpPr>
              <p:nvPr userDrawn="1"/>
            </p:nvSpPr>
            <p:spPr bwMode="auto">
              <a:xfrm>
                <a:off x="13706475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77"/>
              <p:cNvSpPr>
                <a:spLocks/>
              </p:cNvSpPr>
              <p:nvPr userDrawn="1"/>
            </p:nvSpPr>
            <p:spPr bwMode="auto">
              <a:xfrm>
                <a:off x="12941300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78"/>
              <p:cNvSpPr>
                <a:spLocks/>
              </p:cNvSpPr>
              <p:nvPr userDrawn="1"/>
            </p:nvSpPr>
            <p:spPr bwMode="auto">
              <a:xfrm>
                <a:off x="11417300" y="22145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79"/>
              <p:cNvSpPr>
                <a:spLocks/>
              </p:cNvSpPr>
              <p:nvPr userDrawn="1"/>
            </p:nvSpPr>
            <p:spPr bwMode="auto">
              <a:xfrm>
                <a:off x="1294130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80"/>
              <p:cNvSpPr>
                <a:spLocks/>
              </p:cNvSpPr>
              <p:nvPr userDrawn="1"/>
            </p:nvSpPr>
            <p:spPr bwMode="auto">
              <a:xfrm>
                <a:off x="12941300" y="306863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81"/>
              <p:cNvSpPr>
                <a:spLocks/>
              </p:cNvSpPr>
              <p:nvPr userDrawn="1"/>
            </p:nvSpPr>
            <p:spPr bwMode="auto">
              <a:xfrm>
                <a:off x="12941300" y="39211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82"/>
              <p:cNvSpPr>
                <a:spLocks/>
              </p:cNvSpPr>
              <p:nvPr userDrawn="1"/>
            </p:nvSpPr>
            <p:spPr bwMode="auto">
              <a:xfrm>
                <a:off x="14481175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83"/>
              <p:cNvSpPr>
                <a:spLocks/>
              </p:cNvSpPr>
              <p:nvPr userDrawn="1"/>
            </p:nvSpPr>
            <p:spPr bwMode="auto">
              <a:xfrm>
                <a:off x="1447165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86"/>
              <p:cNvSpPr>
                <a:spLocks noChangeShapeType="1"/>
              </p:cNvSpPr>
              <p:nvPr userDrawn="1"/>
            </p:nvSpPr>
            <p:spPr bwMode="auto">
              <a:xfrm flipV="1">
                <a:off x="14463713" y="4343400"/>
                <a:ext cx="774700" cy="43180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87"/>
              <p:cNvSpPr>
                <a:spLocks/>
              </p:cNvSpPr>
              <p:nvPr userDrawn="1"/>
            </p:nvSpPr>
            <p:spPr bwMode="auto">
              <a:xfrm>
                <a:off x="12174538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176579" y="2639106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13710109" y="4343400"/>
              <a:ext cx="774700" cy="431800"/>
            </a:xfrm>
            <a:custGeom>
              <a:avLst/>
              <a:gdLst>
                <a:gd name="T0" fmla="*/ 0 w 488"/>
                <a:gd name="T1" fmla="*/ 272 h 272"/>
                <a:gd name="T2" fmla="*/ 488 w 488"/>
                <a:gd name="T3" fmla="*/ 0 h 272"/>
                <a:gd name="T4" fmla="*/ 0 w 488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272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12178171" y="92868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1065575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12952871" y="1787525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2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12178171" y="26384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12952871" y="3497263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12178171" y="52070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13718046" y="3068638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11412996" y="4784725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12944934" y="4784725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  <a:gd name="T6" fmla="*/ 0 w 487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2" name="그룹 301"/>
            <p:cNvGrpSpPr/>
            <p:nvPr userDrawn="1"/>
          </p:nvGrpSpPr>
          <p:grpSpPr>
            <a:xfrm>
              <a:off x="10655759" y="928688"/>
              <a:ext cx="3062287" cy="5140325"/>
              <a:chOff x="5684613" y="928688"/>
              <a:chExt cx="3062287" cy="5140325"/>
            </a:xfrm>
            <a:solidFill>
              <a:srgbClr val="D9718C">
                <a:alpha val="10196"/>
              </a:srgbClr>
            </a:solidFill>
          </p:grpSpPr>
          <p:sp>
            <p:nvSpPr>
              <p:cNvPr id="214" name="Freeform 89"/>
              <p:cNvSpPr>
                <a:spLocks/>
              </p:cNvSpPr>
              <p:nvPr userDrawn="1"/>
            </p:nvSpPr>
            <p:spPr bwMode="auto">
              <a:xfrm>
                <a:off x="7207025" y="928688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91"/>
              <p:cNvSpPr>
                <a:spLocks/>
              </p:cNvSpPr>
              <p:nvPr userDrawn="1"/>
            </p:nvSpPr>
            <p:spPr bwMode="auto">
              <a:xfrm>
                <a:off x="56846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95"/>
              <p:cNvSpPr>
                <a:spLocks/>
              </p:cNvSpPr>
              <p:nvPr userDrawn="1"/>
            </p:nvSpPr>
            <p:spPr bwMode="auto">
              <a:xfrm>
                <a:off x="7207025" y="2638425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98"/>
              <p:cNvSpPr>
                <a:spLocks/>
              </p:cNvSpPr>
              <p:nvPr userDrawn="1"/>
            </p:nvSpPr>
            <p:spPr bwMode="auto">
              <a:xfrm>
                <a:off x="7207025" y="52070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 userDrawn="1"/>
            </p:nvSpPr>
            <p:spPr bwMode="auto">
              <a:xfrm>
                <a:off x="6441850" y="4784725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 userDrawn="1"/>
            </p:nvSpPr>
            <p:spPr bwMode="auto">
              <a:xfrm>
                <a:off x="7973788" y="4784725"/>
                <a:ext cx="773112" cy="862013"/>
              </a:xfrm>
              <a:custGeom>
                <a:avLst/>
                <a:gdLst>
                  <a:gd name="T0" fmla="*/ 0 w 487"/>
                  <a:gd name="T1" fmla="*/ 271 h 543"/>
                  <a:gd name="T2" fmla="*/ 487 w 487"/>
                  <a:gd name="T3" fmla="*/ 0 h 543"/>
                  <a:gd name="T4" fmla="*/ 487 w 487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7" h="543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11420934" y="3494088"/>
              <a:ext cx="774700" cy="863600"/>
            </a:xfrm>
            <a:custGeom>
              <a:avLst/>
              <a:gdLst>
                <a:gd name="T0" fmla="*/ 0 w 488"/>
                <a:gd name="T1" fmla="*/ 0 h 544"/>
                <a:gd name="T2" fmla="*/ 0 w 488"/>
                <a:gd name="T3" fmla="*/ 544 h 544"/>
                <a:gd name="T4" fmla="*/ 488 w 488"/>
                <a:gd name="T5" fmla="*/ 272 h 544"/>
                <a:gd name="T6" fmla="*/ 0 w 488"/>
                <a:gd name="T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12178171" y="435768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11412996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9888996" y="22145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1412996" y="220503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1412996" y="306863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11412996" y="39211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2952871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12944934" y="2205038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12944934" y="3068638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12944934" y="3921125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13710109" y="263683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14484809" y="4343400"/>
              <a:ext cx="0" cy="863600"/>
            </a:xfrm>
            <a:custGeom>
              <a:avLst/>
              <a:gdLst>
                <a:gd name="T0" fmla="*/ 0 h 544"/>
                <a:gd name="T1" fmla="*/ 544 h 544"/>
                <a:gd name="T2" fmla="*/ 0 h 5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4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Line 128"/>
            <p:cNvSpPr>
              <a:spLocks noChangeShapeType="1"/>
            </p:cNvSpPr>
            <p:nvPr userDrawn="1"/>
          </p:nvSpPr>
          <p:spPr bwMode="auto">
            <a:xfrm>
              <a:off x="14484809" y="4343400"/>
              <a:ext cx="0" cy="863600"/>
            </a:xfrm>
            <a:prstGeom prst="line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12178171" y="1787525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10646234" y="26416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12178171" y="34972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13710109" y="3498850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43"/>
            <p:cNvSpPr>
              <a:spLocks/>
            </p:cNvSpPr>
            <p:nvPr userDrawn="1"/>
          </p:nvSpPr>
          <p:spPr bwMode="auto">
            <a:xfrm>
              <a:off x="1371010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75" name="그룹 274"/>
            <p:cNvGrpSpPr/>
            <p:nvPr userDrawn="1"/>
          </p:nvGrpSpPr>
          <p:grpSpPr>
            <a:xfrm>
              <a:off x="10646234" y="928688"/>
              <a:ext cx="3838575" cy="5140325"/>
              <a:chOff x="11399838" y="928688"/>
              <a:chExt cx="3838575" cy="5140325"/>
            </a:xfrm>
            <a:solidFill>
              <a:srgbClr val="E7A6B7">
                <a:alpha val="10196"/>
              </a:srgbClr>
            </a:solidFill>
          </p:grpSpPr>
          <p:sp>
            <p:nvSpPr>
              <p:cNvPr id="276" name="Freeform 129"/>
              <p:cNvSpPr>
                <a:spLocks/>
              </p:cNvSpPr>
              <p:nvPr userDrawn="1"/>
            </p:nvSpPr>
            <p:spPr bwMode="auto">
              <a:xfrm>
                <a:off x="13706475" y="92868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30"/>
              <p:cNvSpPr>
                <a:spLocks/>
              </p:cNvSpPr>
              <p:nvPr userDrawn="1"/>
            </p:nvSpPr>
            <p:spPr bwMode="auto">
              <a:xfrm>
                <a:off x="12184063" y="17827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31"/>
              <p:cNvSpPr>
                <a:spLocks/>
              </p:cNvSpPr>
              <p:nvPr userDrawn="1"/>
            </p:nvSpPr>
            <p:spPr bwMode="auto">
              <a:xfrm>
                <a:off x="12931775" y="1787525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33"/>
              <p:cNvSpPr>
                <a:spLocks/>
              </p:cNvSpPr>
              <p:nvPr userDrawn="1"/>
            </p:nvSpPr>
            <p:spPr bwMode="auto">
              <a:xfrm>
                <a:off x="11399838" y="26416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35"/>
              <p:cNvSpPr>
                <a:spLocks/>
              </p:cNvSpPr>
              <p:nvPr userDrawn="1"/>
            </p:nvSpPr>
            <p:spPr bwMode="auto">
              <a:xfrm>
                <a:off x="13706475" y="26384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36"/>
              <p:cNvSpPr>
                <a:spLocks/>
              </p:cNvSpPr>
              <p:nvPr userDrawn="1"/>
            </p:nvSpPr>
            <p:spPr bwMode="auto">
              <a:xfrm>
                <a:off x="12931775" y="3497263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38"/>
              <p:cNvSpPr>
                <a:spLocks/>
              </p:cNvSpPr>
              <p:nvPr userDrawn="1"/>
            </p:nvSpPr>
            <p:spPr bwMode="auto">
              <a:xfrm>
                <a:off x="13706475" y="52070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39"/>
              <p:cNvSpPr>
                <a:spLocks/>
              </p:cNvSpPr>
              <p:nvPr userDrawn="1"/>
            </p:nvSpPr>
            <p:spPr bwMode="auto">
              <a:xfrm>
                <a:off x="12941300" y="4784725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40"/>
              <p:cNvSpPr>
                <a:spLocks/>
              </p:cNvSpPr>
              <p:nvPr userDrawn="1"/>
            </p:nvSpPr>
            <p:spPr bwMode="auto">
              <a:xfrm>
                <a:off x="14463713" y="3498850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42"/>
              <p:cNvSpPr>
                <a:spLocks/>
              </p:cNvSpPr>
              <p:nvPr userDrawn="1"/>
            </p:nvSpPr>
            <p:spPr bwMode="auto">
              <a:xfrm>
                <a:off x="144637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37" name="그룹 436"/>
          <p:cNvGrpSpPr/>
          <p:nvPr userDrawn="1"/>
        </p:nvGrpSpPr>
        <p:grpSpPr>
          <a:xfrm>
            <a:off x="6448337" y="1238250"/>
            <a:ext cx="1532353" cy="1703074"/>
            <a:chOff x="10533620" y="3490358"/>
            <a:chExt cx="1537296" cy="1708568"/>
          </a:xfrm>
        </p:grpSpPr>
        <p:sp>
          <p:nvSpPr>
            <p:cNvPr id="432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0" name="그룹 449"/>
          <p:cNvGrpSpPr/>
          <p:nvPr userDrawn="1"/>
        </p:nvGrpSpPr>
        <p:grpSpPr>
          <a:xfrm>
            <a:off x="4916996" y="2514327"/>
            <a:ext cx="1557338" cy="2595563"/>
            <a:chOff x="10966450" y="2647950"/>
            <a:chExt cx="1557338" cy="2595563"/>
          </a:xfrm>
        </p:grpSpPr>
        <p:sp>
          <p:nvSpPr>
            <p:cNvPr id="451" name="Freeform 267"/>
            <p:cNvSpPr>
              <a:spLocks/>
            </p:cNvSpPr>
            <p:nvPr/>
          </p:nvSpPr>
          <p:spPr bwMode="auto">
            <a:xfrm>
              <a:off x="10966450" y="2647950"/>
              <a:ext cx="1557338" cy="2595563"/>
            </a:xfrm>
            <a:custGeom>
              <a:avLst/>
              <a:gdLst>
                <a:gd name="T0" fmla="*/ 978 w 981"/>
                <a:gd name="T1" fmla="*/ 550 h 1635"/>
                <a:gd name="T2" fmla="*/ 674 w 981"/>
                <a:gd name="T3" fmla="*/ 376 h 1635"/>
                <a:gd name="T4" fmla="*/ 490 w 981"/>
                <a:gd name="T5" fmla="*/ 275 h 1635"/>
                <a:gd name="T6" fmla="*/ 0 w 981"/>
                <a:gd name="T7" fmla="*/ 67 h 1635"/>
                <a:gd name="T8" fmla="*/ 0 w 981"/>
                <a:gd name="T9" fmla="*/ 136 h 1635"/>
                <a:gd name="T10" fmla="*/ 0 w 981"/>
                <a:gd name="T11" fmla="*/ 203 h 1635"/>
                <a:gd name="T12" fmla="*/ 0 w 981"/>
                <a:gd name="T13" fmla="*/ 204 h 1635"/>
                <a:gd name="T14" fmla="*/ 0 w 981"/>
                <a:gd name="T15" fmla="*/ 272 h 1635"/>
                <a:gd name="T16" fmla="*/ 0 w 981"/>
                <a:gd name="T17" fmla="*/ 340 h 1635"/>
                <a:gd name="T18" fmla="*/ 0 w 981"/>
                <a:gd name="T19" fmla="*/ 408 h 1635"/>
                <a:gd name="T20" fmla="*/ 0 w 981"/>
                <a:gd name="T21" fmla="*/ 476 h 1635"/>
                <a:gd name="T22" fmla="*/ 0 w 981"/>
                <a:gd name="T23" fmla="*/ 476 h 1635"/>
                <a:gd name="T24" fmla="*/ 0 w 981"/>
                <a:gd name="T25" fmla="*/ 544 h 1635"/>
                <a:gd name="T26" fmla="*/ 3 w 981"/>
                <a:gd name="T27" fmla="*/ 545 h 1635"/>
                <a:gd name="T28" fmla="*/ 0 w 981"/>
                <a:gd name="T29" fmla="*/ 547 h 1635"/>
                <a:gd name="T30" fmla="*/ 0 w 981"/>
                <a:gd name="T31" fmla="*/ 615 h 1635"/>
                <a:gd name="T32" fmla="*/ 0 w 981"/>
                <a:gd name="T33" fmla="*/ 683 h 1635"/>
                <a:gd name="T34" fmla="*/ 0 w 981"/>
                <a:gd name="T35" fmla="*/ 751 h 1635"/>
                <a:gd name="T36" fmla="*/ 0 w 981"/>
                <a:gd name="T37" fmla="*/ 751 h 1635"/>
                <a:gd name="T38" fmla="*/ 0 w 981"/>
                <a:gd name="T39" fmla="*/ 820 h 1635"/>
                <a:gd name="T40" fmla="*/ 0 w 981"/>
                <a:gd name="T41" fmla="*/ 888 h 1635"/>
                <a:gd name="T42" fmla="*/ 0 w 981"/>
                <a:gd name="T43" fmla="*/ 956 h 1635"/>
                <a:gd name="T44" fmla="*/ 0 w 981"/>
                <a:gd name="T45" fmla="*/ 1024 h 1635"/>
                <a:gd name="T46" fmla="*/ 0 w 981"/>
                <a:gd name="T47" fmla="*/ 1024 h 1635"/>
                <a:gd name="T48" fmla="*/ 0 w 981"/>
                <a:gd name="T49" fmla="*/ 1092 h 1635"/>
                <a:gd name="T50" fmla="*/ 61 w 981"/>
                <a:gd name="T51" fmla="*/ 1125 h 1635"/>
                <a:gd name="T52" fmla="*/ 62 w 981"/>
                <a:gd name="T53" fmla="*/ 1127 h 1635"/>
                <a:gd name="T54" fmla="*/ 123 w 981"/>
                <a:gd name="T55" fmla="*/ 1160 h 1635"/>
                <a:gd name="T56" fmla="*/ 185 w 981"/>
                <a:gd name="T57" fmla="*/ 1195 h 1635"/>
                <a:gd name="T58" fmla="*/ 246 w 981"/>
                <a:gd name="T59" fmla="*/ 1228 h 1635"/>
                <a:gd name="T60" fmla="*/ 300 w 981"/>
                <a:gd name="T61" fmla="*/ 1259 h 1635"/>
                <a:gd name="T62" fmla="*/ 491 w 981"/>
                <a:gd name="T63" fmla="*/ 1364 h 1635"/>
                <a:gd name="T64" fmla="*/ 549 w 981"/>
                <a:gd name="T65" fmla="*/ 1396 h 1635"/>
                <a:gd name="T66" fmla="*/ 549 w 981"/>
                <a:gd name="T67" fmla="*/ 1396 h 1635"/>
                <a:gd name="T68" fmla="*/ 610 w 981"/>
                <a:gd name="T69" fmla="*/ 1429 h 1635"/>
                <a:gd name="T70" fmla="*/ 673 w 981"/>
                <a:gd name="T71" fmla="*/ 1464 h 1635"/>
                <a:gd name="T72" fmla="*/ 734 w 981"/>
                <a:gd name="T73" fmla="*/ 1497 h 1635"/>
                <a:gd name="T74" fmla="*/ 795 w 981"/>
                <a:gd name="T75" fmla="*/ 1532 h 1635"/>
                <a:gd name="T76" fmla="*/ 856 w 981"/>
                <a:gd name="T77" fmla="*/ 1567 h 1635"/>
                <a:gd name="T78" fmla="*/ 884 w 981"/>
                <a:gd name="T79" fmla="*/ 1582 h 1635"/>
                <a:gd name="T80" fmla="*/ 978 w 981"/>
                <a:gd name="T81" fmla="*/ 1635 h 1635"/>
                <a:gd name="T82" fmla="*/ 978 w 981"/>
                <a:gd name="T83" fmla="*/ 759 h 1635"/>
                <a:gd name="T84" fmla="*/ 978 w 981"/>
                <a:gd name="T85" fmla="*/ 55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1" h="1635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268"/>
            <p:cNvSpPr>
              <a:spLocks/>
            </p:cNvSpPr>
            <p:nvPr/>
          </p:nvSpPr>
          <p:spPr bwMode="auto">
            <a:xfrm>
              <a:off x="11044238" y="2776538"/>
              <a:ext cx="1400175" cy="2336800"/>
            </a:xfrm>
            <a:custGeom>
              <a:avLst/>
              <a:gdLst>
                <a:gd name="T0" fmla="*/ 881 w 882"/>
                <a:gd name="T1" fmla="*/ 498 h 1472"/>
                <a:gd name="T2" fmla="*/ 881 w 882"/>
                <a:gd name="T3" fmla="*/ 498 h 1472"/>
                <a:gd name="T4" fmla="*/ 881 w 882"/>
                <a:gd name="T5" fmla="*/ 498 h 1472"/>
                <a:gd name="T6" fmla="*/ 881 w 882"/>
                <a:gd name="T7" fmla="*/ 496 h 1472"/>
                <a:gd name="T8" fmla="*/ 881 w 882"/>
                <a:gd name="T9" fmla="*/ 496 h 1472"/>
                <a:gd name="T10" fmla="*/ 881 w 882"/>
                <a:gd name="T11" fmla="*/ 495 h 1472"/>
                <a:gd name="T12" fmla="*/ 878 w 882"/>
                <a:gd name="T13" fmla="*/ 492 h 1472"/>
                <a:gd name="T14" fmla="*/ 804 w 882"/>
                <a:gd name="T15" fmla="*/ 452 h 1472"/>
                <a:gd name="T16" fmla="*/ 777 w 882"/>
                <a:gd name="T17" fmla="*/ 435 h 1472"/>
                <a:gd name="T18" fmla="*/ 721 w 882"/>
                <a:gd name="T19" fmla="*/ 403 h 1472"/>
                <a:gd name="T20" fmla="*/ 720 w 882"/>
                <a:gd name="T21" fmla="*/ 403 h 1472"/>
                <a:gd name="T22" fmla="*/ 442 w 882"/>
                <a:gd name="T23" fmla="*/ 248 h 1472"/>
                <a:gd name="T24" fmla="*/ 392 w 882"/>
                <a:gd name="T25" fmla="*/ 220 h 1472"/>
                <a:gd name="T26" fmla="*/ 0 w 882"/>
                <a:gd name="T27" fmla="*/ 0 h 1472"/>
                <a:gd name="T28" fmla="*/ 0 w 882"/>
                <a:gd name="T29" fmla="*/ 438 h 1472"/>
                <a:gd name="T30" fmla="*/ 0 w 882"/>
                <a:gd name="T31" fmla="*/ 495 h 1472"/>
                <a:gd name="T32" fmla="*/ 0 w 882"/>
                <a:gd name="T33" fmla="*/ 981 h 1472"/>
                <a:gd name="T34" fmla="*/ 0 w 882"/>
                <a:gd name="T35" fmla="*/ 985 h 1472"/>
                <a:gd name="T36" fmla="*/ 442 w 882"/>
                <a:gd name="T37" fmla="*/ 1229 h 1472"/>
                <a:gd name="T38" fmla="*/ 491 w 882"/>
                <a:gd name="T39" fmla="*/ 1257 h 1472"/>
                <a:gd name="T40" fmla="*/ 881 w 882"/>
                <a:gd name="T41" fmla="*/ 1472 h 1472"/>
                <a:gd name="T42" fmla="*/ 881 w 882"/>
                <a:gd name="T43" fmla="*/ 1039 h 1472"/>
                <a:gd name="T44" fmla="*/ 881 w 882"/>
                <a:gd name="T45" fmla="*/ 982 h 1472"/>
                <a:gd name="T46" fmla="*/ 881 w 882"/>
                <a:gd name="T47" fmla="*/ 519 h 1472"/>
                <a:gd name="T48" fmla="*/ 882 w 882"/>
                <a:gd name="T49" fmla="*/ 498 h 1472"/>
                <a:gd name="T50" fmla="*/ 881 w 882"/>
                <a:gd name="T51" fmla="*/ 49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2" h="147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3" name="그룹 452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D04D6F">
              <a:alpha val="29804"/>
            </a:srgbClr>
          </a:solidFill>
        </p:grpSpPr>
        <p:sp>
          <p:nvSpPr>
            <p:cNvPr id="454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5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7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9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355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42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579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4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41579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rgbClr val="999999">
                    <a:alpha val="50000"/>
                  </a:srgb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544" name="그룹 543"/>
          <p:cNvGrpSpPr/>
          <p:nvPr userDrawn="1"/>
        </p:nvGrpSpPr>
        <p:grpSpPr>
          <a:xfrm>
            <a:off x="6448337" y="3801740"/>
            <a:ext cx="1532353" cy="1703074"/>
            <a:chOff x="10533620" y="3490358"/>
            <a:chExt cx="1537296" cy="1708568"/>
          </a:xfrm>
        </p:grpSpPr>
        <p:sp>
          <p:nvSpPr>
            <p:cNvPr id="545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0" name="그룹 549"/>
          <p:cNvGrpSpPr/>
          <p:nvPr userDrawn="1"/>
        </p:nvGrpSpPr>
        <p:grpSpPr>
          <a:xfrm>
            <a:off x="7978687" y="3801740"/>
            <a:ext cx="1532353" cy="1703074"/>
            <a:chOff x="10533620" y="3490358"/>
            <a:chExt cx="1537296" cy="1708568"/>
          </a:xfrm>
        </p:grpSpPr>
        <p:sp>
          <p:nvSpPr>
            <p:cNvPr id="551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56" name="그림 5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80" y="5835009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4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5552" y="-65113"/>
            <a:ext cx="10007278" cy="6923113"/>
            <a:chOff x="-15552" y="-65113"/>
            <a:chExt cx="10007278" cy="692311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gradFill flip="none" rotWithShape="1">
              <a:gsLst>
                <a:gs pos="51000">
                  <a:srgbClr val="D04D6F"/>
                </a:gs>
                <a:gs pos="100000">
                  <a:srgbClr val="453C5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-7620" y="2011387"/>
              <a:ext cx="9999346" cy="4846613"/>
              <a:chOff x="-1588" y="1030288"/>
              <a:chExt cx="9904413" cy="4800600"/>
            </a:xfrm>
          </p:grpSpPr>
          <p:sp>
            <p:nvSpPr>
              <p:cNvPr id="47" name="Freeform 122"/>
              <p:cNvSpPr>
                <a:spLocks noEditPoints="1"/>
              </p:cNvSpPr>
              <p:nvPr/>
            </p:nvSpPr>
            <p:spPr bwMode="auto">
              <a:xfrm>
                <a:off x="-1588" y="1392238"/>
                <a:ext cx="9904413" cy="4438650"/>
              </a:xfrm>
              <a:custGeom>
                <a:avLst/>
                <a:gdLst>
                  <a:gd name="T0" fmla="*/ 3998 w 3999"/>
                  <a:gd name="T1" fmla="*/ 1004 h 1791"/>
                  <a:gd name="T2" fmla="*/ 3607 w 3999"/>
                  <a:gd name="T3" fmla="*/ 1004 h 1791"/>
                  <a:gd name="T4" fmla="*/ 3629 w 3999"/>
                  <a:gd name="T5" fmla="*/ 816 h 1791"/>
                  <a:gd name="T6" fmla="*/ 2812 w 3999"/>
                  <a:gd name="T7" fmla="*/ 0 h 1791"/>
                  <a:gd name="T8" fmla="*/ 1995 w 3999"/>
                  <a:gd name="T9" fmla="*/ 816 h 1791"/>
                  <a:gd name="T10" fmla="*/ 2017 w 3999"/>
                  <a:gd name="T11" fmla="*/ 1004 h 1791"/>
                  <a:gd name="T12" fmla="*/ 0 w 3999"/>
                  <a:gd name="T13" fmla="*/ 1004 h 1791"/>
                  <a:gd name="T14" fmla="*/ 0 w 3999"/>
                  <a:gd name="T15" fmla="*/ 1791 h 1791"/>
                  <a:gd name="T16" fmla="*/ 3998 w 3999"/>
                  <a:gd name="T17" fmla="*/ 1791 h 1791"/>
                  <a:gd name="T18" fmla="*/ 3999 w 3999"/>
                  <a:gd name="T19" fmla="*/ 1791 h 1791"/>
                  <a:gd name="T20" fmla="*/ 3999 w 3999"/>
                  <a:gd name="T21" fmla="*/ 1004 h 1791"/>
                  <a:gd name="T22" fmla="*/ 3998 w 3999"/>
                  <a:gd name="T23" fmla="*/ 1004 h 1791"/>
                  <a:gd name="T24" fmla="*/ 2003 w 3999"/>
                  <a:gd name="T25" fmla="*/ 816 h 1791"/>
                  <a:gd name="T26" fmla="*/ 2240 w 3999"/>
                  <a:gd name="T27" fmla="*/ 244 h 1791"/>
                  <a:gd name="T28" fmla="*/ 2812 w 3999"/>
                  <a:gd name="T29" fmla="*/ 7 h 1791"/>
                  <a:gd name="T30" fmla="*/ 3384 w 3999"/>
                  <a:gd name="T31" fmla="*/ 244 h 1791"/>
                  <a:gd name="T32" fmla="*/ 3621 w 3999"/>
                  <a:gd name="T33" fmla="*/ 816 h 1791"/>
                  <a:gd name="T34" fmla="*/ 3599 w 3999"/>
                  <a:gd name="T35" fmla="*/ 1004 h 1791"/>
                  <a:gd name="T36" fmla="*/ 3516 w 3999"/>
                  <a:gd name="T37" fmla="*/ 1004 h 1791"/>
                  <a:gd name="T38" fmla="*/ 3540 w 3999"/>
                  <a:gd name="T39" fmla="*/ 816 h 1791"/>
                  <a:gd name="T40" fmla="*/ 2812 w 3999"/>
                  <a:gd name="T41" fmla="*/ 88 h 1791"/>
                  <a:gd name="T42" fmla="*/ 2084 w 3999"/>
                  <a:gd name="T43" fmla="*/ 816 h 1791"/>
                  <a:gd name="T44" fmla="*/ 2108 w 3999"/>
                  <a:gd name="T45" fmla="*/ 1004 h 1791"/>
                  <a:gd name="T46" fmla="*/ 2025 w 3999"/>
                  <a:gd name="T47" fmla="*/ 1004 h 1791"/>
                  <a:gd name="T48" fmla="*/ 2003 w 3999"/>
                  <a:gd name="T49" fmla="*/ 816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9" h="1791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3"/>
              <p:cNvSpPr>
                <a:spLocks/>
              </p:cNvSpPr>
              <p:nvPr/>
            </p:nvSpPr>
            <p:spPr bwMode="auto">
              <a:xfrm>
                <a:off x="6962775" y="1030288"/>
                <a:ext cx="2382838" cy="2384425"/>
              </a:xfrm>
              <a:custGeom>
                <a:avLst/>
                <a:gdLst>
                  <a:gd name="T0" fmla="*/ 732 w 962"/>
                  <a:gd name="T1" fmla="*/ 469 h 962"/>
                  <a:gd name="T2" fmla="*/ 843 w 962"/>
                  <a:gd name="T3" fmla="*/ 700 h 962"/>
                  <a:gd name="T4" fmla="*/ 883 w 962"/>
                  <a:gd name="T5" fmla="*/ 962 h 962"/>
                  <a:gd name="T6" fmla="*/ 883 w 962"/>
                  <a:gd name="T7" fmla="*/ 962 h 962"/>
                  <a:gd name="T8" fmla="*/ 962 w 962"/>
                  <a:gd name="T9" fmla="*/ 962 h 962"/>
                  <a:gd name="T10" fmla="*/ 962 w 962"/>
                  <a:gd name="T11" fmla="*/ 962 h 962"/>
                  <a:gd name="T12" fmla="*/ 886 w 962"/>
                  <a:gd name="T13" fmla="*/ 588 h 962"/>
                  <a:gd name="T14" fmla="*/ 538 w 962"/>
                  <a:gd name="T15" fmla="*/ 165 h 962"/>
                  <a:gd name="T16" fmla="*/ 286 w 962"/>
                  <a:gd name="T17" fmla="*/ 44 h 962"/>
                  <a:gd name="T18" fmla="*/ 0 w 962"/>
                  <a:gd name="T19" fmla="*/ 0 h 962"/>
                  <a:gd name="T20" fmla="*/ 0 w 962"/>
                  <a:gd name="T21" fmla="*/ 79 h 962"/>
                  <a:gd name="T22" fmla="*/ 344 w 962"/>
                  <a:gd name="T23" fmla="*/ 148 h 962"/>
                  <a:gd name="T24" fmla="*/ 732 w 962"/>
                  <a:gd name="T25" fmla="*/ 4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277048" y="18256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11748" y="3746475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15552" y="836712"/>
              <a:ext cx="1624013" cy="1620838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24508" y="-11658"/>
              <a:ext cx="1568450" cy="1568450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DIGITAL</a:t>
            </a:r>
            <a:r>
              <a:rPr lang="en-US" altLang="ko-KR" sz="1200" baseline="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2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D5F1-BC29-4BDB-853A-83B86D7A75D6}" type="datetime1">
              <a:rPr lang="ko-KR" altLang="en-US" smtClean="0"/>
              <a:t>2018. 8. 28.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762" r:id="rId2"/>
    <p:sldLayoutId id="2147483867" r:id="rId3"/>
    <p:sldLayoutId id="2147483868" r:id="rId4"/>
    <p:sldLayoutId id="2147483918" r:id="rId5"/>
    <p:sldLayoutId id="2147483920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708D-2AE4-43A8-9882-694B2FB0FA6A}" type="datetime1">
              <a:rPr lang="ko-KR" altLang="en-US" smtClean="0"/>
              <a:t>2018. 8. 28.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22" r:id="rId3"/>
    <p:sldLayoutId id="2147483923" r:id="rId4"/>
    <p:sldLayoutId id="2147483928" r:id="rId5"/>
    <p:sldLayoutId id="2147483929" r:id="rId6"/>
    <p:sldLayoutId id="2147483935" r:id="rId7"/>
    <p:sldLayoutId id="2147483938" r:id="rId8"/>
    <p:sldLayoutId id="2147483936" r:id="rId9"/>
    <p:sldLayoutId id="2147483937" r:id="rId10"/>
    <p:sldLayoutId id="2147483925" r:id="rId11"/>
    <p:sldLayoutId id="2147483926" r:id="rId12"/>
    <p:sldLayoutId id="2147483932" r:id="rId13"/>
    <p:sldLayoutId id="2147483933" r:id="rId14"/>
    <p:sldLayoutId id="2147483934" r:id="rId15"/>
    <p:sldLayoutId id="2147483927" r:id="rId16"/>
    <p:sldLayoutId id="2147483924" r:id="rId17"/>
    <p:sldLayoutId id="21474839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pinnaker.zcp-dtlabs.jp-tok.containers.mybluemix.net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7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8.png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5500" dirty="0" smtClean="0"/>
              <a:t>CLOUDZ</a:t>
            </a:r>
            <a:r>
              <a:rPr lang="ko-KR" altLang="en-US" sz="5500" dirty="0" smtClean="0"/>
              <a:t> </a:t>
            </a:r>
            <a:r>
              <a:rPr lang="en-US" altLang="ko-KR" sz="5500" dirty="0" smtClean="0"/>
              <a:t>LABS</a:t>
            </a:r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Spinnaker</a:t>
            </a:r>
            <a:r>
              <a:rPr lang="ko-KR" altLang="en-US" dirty="0" smtClean="0"/>
              <a:t>를 활용한 배포 파이프라인 구성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DIGITAL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의 정의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What is Spinnaker?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01 Spinnaker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508" y="2143660"/>
            <a:ext cx="316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영어 사전</a:t>
            </a:r>
            <a:r>
              <a:rPr kumimoji="1" lang="en-US" altLang="ko-KR" sz="1200" dirty="0">
                <a:latin typeface="Noto Sans" charset="0"/>
                <a:ea typeface="Noto Sans" charset="0"/>
                <a:cs typeface="Noto Sans" charset="0"/>
              </a:rPr>
              <a:t>&gt;</a:t>
            </a:r>
            <a:r>
              <a:rPr kumimoji="1"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경주용 요트에 추가로 다는 큰 돛</a:t>
            </a:r>
            <a:endParaRPr kumimoji="1" lang="ko-KR" altLang="en-US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9" y="2445139"/>
            <a:ext cx="4291856" cy="225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3" y="3136097"/>
            <a:ext cx="3810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05128" y="5041097"/>
            <a:ext cx="513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continuous delivery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를 위한 </a:t>
            </a:r>
            <a:endParaRPr lang="en-US" altLang="ko-KR" sz="16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배포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자동화 관리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솔루션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What is Spinnaker?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08" y="1232756"/>
            <a:ext cx="5340252" cy="5201544"/>
          </a:xfrm>
          <a:prstGeom prst="rect">
            <a:avLst/>
          </a:prstGeom>
        </p:spPr>
      </p:pic>
      <p:sp>
        <p:nvSpPr>
          <p:cNvPr id="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9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185148"/>
            <a:ext cx="6816840" cy="5340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Spinnaker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Architecture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/>
              <a:t>What is Spinnaker?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13327" y="6340678"/>
            <a:ext cx="20008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https://</a:t>
            </a:r>
            <a:r>
              <a:rPr kumimoji="1"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www.spinnaker.io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/reference/architecture/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508" y="3323576"/>
            <a:ext cx="190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dirty="0" smtClean="0">
                <a:latin typeface="Noto Sans" charset="0"/>
                <a:ea typeface="Noto Sans" charset="0"/>
                <a:cs typeface="Noto Sans" charset="0"/>
              </a:rPr>
              <a:t>Halyard</a:t>
            </a:r>
            <a:endParaRPr kumimoji="1" lang="en-US" altLang="ko-KR" sz="900" b="1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설정 서비스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서비스의 생명주기를 관리</a:t>
            </a:r>
            <a:endParaRPr kumimoji="1" lang="en-US" altLang="ko-KR" sz="9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Spinnaker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시작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롤백 시 인터랙션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ko-KR" altLang="en-US" sz="9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59656" y="1654153"/>
            <a:ext cx="190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Jenkins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 Travis CI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job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을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트리거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파이프라인에서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추가시 사용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7316" y="4654519"/>
            <a:ext cx="169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영구적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메타데이터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저장</a:t>
            </a:r>
            <a:endParaRPr kumimoji="1" lang="en-US" altLang="ko-KR" sz="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애플리케이션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파이프라인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프로젝트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노티피케이션 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5960" y="3672740"/>
            <a:ext cx="291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engine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오케스트레이션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ad-hoc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명령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파이프라인 핸들링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2920" y="6194048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권한 서비스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계정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서비스 계정에 대한 접근 권한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권리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0672" y="5157772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Canary Analysis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8279" y="3068960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API G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ateway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6856" y="5127575"/>
            <a:ext cx="146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Bakery</a:t>
            </a: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Packer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를 감쌈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machine image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3095" y="1579892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dashboard</a:t>
            </a: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broswer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-based UI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0170" y="5155407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클라우드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프로바이더에게 호출 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배포된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리소스에 대한 인덱싱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캐싱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29264" y="2584906"/>
            <a:ext cx="471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이벤트 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알림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보낼 때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사용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(e.g. slack, email, SMS)</a:t>
            </a: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Github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incoming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9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Concept </a:t>
            </a:r>
            <a:r>
              <a:rPr kumimoji="1" lang="mr-IN" altLang="ko-KR" b="1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 Application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Management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What is Spinnaker?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01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496" y="1497401"/>
            <a:ext cx="838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Application Management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클라우드에</a:t>
            </a:r>
            <a:r>
              <a:rPr kumimoji="1" lang="en-US" altLang="ko-KR" sz="1100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있는</a:t>
            </a:r>
            <a:r>
              <a:rPr kumimoji="1" lang="en-US" altLang="ko-KR" sz="1100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리소스를</a:t>
            </a:r>
            <a:r>
              <a:rPr kumimoji="1" lang="en-US" altLang="ko-KR" sz="1100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조회</a:t>
            </a:r>
            <a:r>
              <a:rPr kumimoji="1" lang="en-US" altLang="ko-KR" sz="1100" i="1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관리</a:t>
            </a:r>
            <a:endParaRPr kumimoji="1" lang="en-US" altLang="ko-KR" sz="1100" i="1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4468" y="2335083"/>
            <a:ext cx="4982586" cy="4206335"/>
            <a:chOff x="2504728" y="2009350"/>
            <a:chExt cx="4982586" cy="42063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728" y="2174509"/>
              <a:ext cx="4982586" cy="4041176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2762038" y="2009350"/>
              <a:ext cx="3527191" cy="2667583"/>
              <a:chOff x="2762038" y="2009350"/>
              <a:chExt cx="3527191" cy="266758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71629" y="2009350"/>
                <a:ext cx="97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Workload </a:t>
                </a:r>
              </a:p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(Deployment)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82973" y="3925250"/>
                <a:ext cx="1006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Service</a:t>
                </a:r>
                <a:endParaRPr kumimoji="1" lang="ko-KR" altLang="en-US" sz="105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62038" y="4446101"/>
                <a:ext cx="11439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 err="1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NetworkPolices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772980" y="3529174"/>
                <a:ext cx="572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cxnSp>
            <p:nvCxnSpPr>
              <p:cNvPr id="28" name="직선 연결선 219"/>
              <p:cNvCxnSpPr/>
              <p:nvPr/>
            </p:nvCxnSpPr>
            <p:spPr>
              <a:xfrm>
                <a:off x="4985842" y="3320988"/>
                <a:ext cx="0" cy="25181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19"/>
              <p:cNvCxnSpPr>
                <a:stCxn id="9" idx="2"/>
                <a:endCxn id="76" idx="0"/>
              </p:cNvCxnSpPr>
              <p:nvPr/>
            </p:nvCxnSpPr>
            <p:spPr>
              <a:xfrm flipH="1">
                <a:off x="4153083" y="2378682"/>
                <a:ext cx="4600" cy="21758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4592960" y="2468965"/>
                <a:ext cx="827770" cy="852241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473129" y="3142484"/>
            <a:ext cx="1830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50" b="1" dirty="0" err="1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Labflix</a:t>
            </a:r>
            <a:r>
              <a:rPr kumimoji="1" lang="en-US" altLang="ko-KR" sz="1050" b="1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endParaRPr kumimoji="1" lang="ko-KR" altLang="en-US" sz="1050" b="1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28460" y="2554964"/>
            <a:ext cx="1764196" cy="122027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484606" y="2921995"/>
            <a:ext cx="656433" cy="195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57489" y="6105212"/>
            <a:ext cx="14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기준</a:t>
            </a:r>
            <a:endParaRPr kumimoji="1" lang="ko-KR" altLang="en-US" sz="8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992656" y="2573824"/>
            <a:ext cx="4831685" cy="2533223"/>
            <a:chOff x="4903590" y="3050925"/>
            <a:chExt cx="4831685" cy="2533223"/>
          </a:xfrm>
        </p:grpSpPr>
        <p:sp>
          <p:nvSpPr>
            <p:cNvPr id="39" name="타원 38"/>
            <p:cNvSpPr/>
            <p:nvPr/>
          </p:nvSpPr>
          <p:spPr>
            <a:xfrm>
              <a:off x="5133020" y="3526665"/>
              <a:ext cx="4602255" cy="205748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586718" y="4297236"/>
              <a:ext cx="827770" cy="787947"/>
              <a:chOff x="5745088" y="4448967"/>
              <a:chExt cx="827770" cy="852241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780449" y="4571927"/>
                <a:ext cx="757048" cy="201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smtClean="0"/>
                  <a:t>recommendation</a:t>
                </a:r>
              </a:p>
              <a:p>
                <a:pPr algn="ctr"/>
                <a:r>
                  <a:rPr kumimoji="1" lang="en-US" altLang="ko-KR" sz="500" b="1" dirty="0" smtClean="0"/>
                  <a:t>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55881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recommendation-service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7477780" y="4297237"/>
              <a:ext cx="827770" cy="787946"/>
              <a:chOff x="5745088" y="4448967"/>
              <a:chExt cx="827770" cy="85224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781092" y="4565082"/>
                <a:ext cx="757048" cy="26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a</a:t>
                </a:r>
                <a:r>
                  <a:rPr kumimoji="1" lang="en-US" altLang="ko-KR" sz="500" b="1" dirty="0" smtClean="0"/>
                  <a:t>ccount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449872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account-service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532248" y="4297237"/>
              <a:ext cx="827770" cy="787946"/>
              <a:chOff x="5745088" y="4448967"/>
              <a:chExt cx="827770" cy="852241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5781092" y="4579773"/>
                <a:ext cx="757048" cy="254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err="1"/>
                  <a:t>b</a:t>
                </a:r>
                <a:r>
                  <a:rPr kumimoji="1" lang="en-US" altLang="ko-KR" sz="500" b="1" dirty="0" err="1" smtClean="0"/>
                  <a:t>ff</a:t>
                </a:r>
                <a:r>
                  <a:rPr kumimoji="1" lang="en-US" altLang="ko-KR" sz="500" b="1" dirty="0" smtClean="0"/>
                  <a:t>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20694" y="4887079"/>
              <a:ext cx="8997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err="1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23310" y="4297237"/>
              <a:ext cx="827770" cy="787946"/>
              <a:chOff x="5745088" y="4448967"/>
              <a:chExt cx="827770" cy="852241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781092" y="4561314"/>
                <a:ext cx="757048" cy="2793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c</a:t>
                </a:r>
                <a:r>
                  <a:rPr kumimoji="1" lang="en-US" altLang="ko-KR" sz="500" b="1" dirty="0" smtClean="0"/>
                  <a:t>ontents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838733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contents-service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82" name="직선 연결선[R] 81"/>
            <p:cNvCxnSpPr>
              <a:endCxn id="39" idx="0"/>
            </p:cNvCxnSpPr>
            <p:nvPr/>
          </p:nvCxnSpPr>
          <p:spPr>
            <a:xfrm>
              <a:off x="4903590" y="3050925"/>
              <a:ext cx="2530558" cy="475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586719" y="3985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recommendation</a:t>
              </a:r>
            </a:p>
            <a:p>
              <a:pPr algn="ctr"/>
              <a:r>
                <a:rPr kumimoji="1" lang="en-US" altLang="ko-KR" sz="600" b="1" dirty="0" smtClean="0"/>
                <a:t>service</a:t>
              </a:r>
              <a:endParaRPr kumimoji="1" lang="ko-KR" altLang="en-US" sz="600" b="1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520694" y="3981782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err="1"/>
                <a:t>b</a:t>
              </a:r>
              <a:r>
                <a:rPr kumimoji="1" lang="en-US" altLang="ko-KR" sz="600" b="1" smtClean="0"/>
                <a:t>ff</a:t>
              </a:r>
              <a:r>
                <a:rPr kumimoji="1" lang="en-US" altLang="ko-KR" sz="600" b="1" dirty="0" smtClean="0"/>
                <a:t> service</a:t>
              </a:r>
              <a:endParaRPr kumimoji="1" lang="ko-KR" altLang="en-US" sz="600" b="1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85851" y="3978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/>
                <a:t>a</a:t>
              </a:r>
              <a:r>
                <a:rPr kumimoji="1" lang="en-US" altLang="ko-KR" sz="600" b="1" dirty="0" smtClean="0"/>
                <a:t>ccount service</a:t>
              </a:r>
              <a:endParaRPr kumimoji="1" lang="ko-KR" altLang="en-US" sz="600" b="1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416170" y="3973563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contents service</a:t>
              </a:r>
              <a:endParaRPr kumimoji="1" lang="ko-KR" altLang="en-US" sz="600" b="1" dirty="0"/>
            </a:p>
          </p:txBody>
        </p:sp>
        <p:cxnSp>
          <p:nvCxnSpPr>
            <p:cNvPr id="90" name="직선 화살표 연결선 89"/>
            <p:cNvCxnSpPr>
              <a:stCxn id="84" idx="2"/>
              <a:endCxn id="46" idx="0"/>
            </p:cNvCxnSpPr>
            <p:nvPr/>
          </p:nvCxnSpPr>
          <p:spPr>
            <a:xfrm flipH="1">
              <a:off x="6000603" y="4165440"/>
              <a:ext cx="1" cy="24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85" idx="2"/>
              <a:endCxn id="64" idx="0"/>
            </p:cNvCxnSpPr>
            <p:nvPr/>
          </p:nvCxnSpPr>
          <p:spPr>
            <a:xfrm>
              <a:off x="6934579" y="4161782"/>
              <a:ext cx="12197" cy="256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6" idx="2"/>
              <a:endCxn id="59" idx="0"/>
            </p:cNvCxnSpPr>
            <p:nvPr/>
          </p:nvCxnSpPr>
          <p:spPr>
            <a:xfrm flipH="1">
              <a:off x="7892308" y="4158440"/>
              <a:ext cx="7428" cy="246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7" idx="2"/>
              <a:endCxn id="69" idx="0"/>
            </p:cNvCxnSpPr>
            <p:nvPr/>
          </p:nvCxnSpPr>
          <p:spPr>
            <a:xfrm>
              <a:off x="8830055" y="4153563"/>
              <a:ext cx="7783" cy="24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직선 연결선[R] 106"/>
          <p:cNvCxnSpPr/>
          <p:nvPr/>
        </p:nvCxnSpPr>
        <p:spPr>
          <a:xfrm>
            <a:off x="3228460" y="3798366"/>
            <a:ext cx="3135160" cy="11876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635911" y="1890443"/>
            <a:ext cx="3233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Server Group</a:t>
            </a:r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dirty="0">
                <a:latin typeface="Noto Sans" charset="0"/>
                <a:ea typeface="Noto Sans" charset="0"/>
                <a:cs typeface="Noto Sans" charset="0"/>
              </a:rPr>
              <a:t>&lt; Cluster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dirty="0">
                <a:latin typeface="Noto Sans" charset="0"/>
                <a:ea typeface="Noto Sans" charset="0"/>
                <a:cs typeface="Noto Sans" charset="0"/>
              </a:rPr>
              <a:t>&lt; Application</a:t>
            </a:r>
          </a:p>
        </p:txBody>
      </p:sp>
      <p:sp>
        <p:nvSpPr>
          <p:cNvPr id="5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0"/>
          <p:cNvSpPr txBox="1">
            <a:spLocks/>
          </p:cNvSpPr>
          <p:nvPr/>
        </p:nvSpPr>
        <p:spPr>
          <a:xfrm>
            <a:off x="423863" y="4048291"/>
            <a:ext cx="9066438" cy="209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 smtClean="0">
              <a:solidFill>
                <a:prstClr val="black"/>
              </a:solidFill>
              <a:latin typeface="맑은 고딕"/>
              <a:ea typeface="맑은 고딕" charset="-127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Spinnaker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Concept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  </a:t>
            </a:r>
            <a:r>
              <a:rPr kumimoji="1" lang="en-US" altLang="ko-KR" dirty="0" smtClean="0"/>
              <a:t>Application Deployment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What is Spinnaker?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"/>
          <a:stretch/>
        </p:blipFill>
        <p:spPr>
          <a:xfrm>
            <a:off x="2948511" y="4329683"/>
            <a:ext cx="6507502" cy="1655701"/>
          </a:xfrm>
          <a:prstGeom prst="rect">
            <a:avLst/>
          </a:prstGeom>
        </p:spPr>
      </p:pic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863" y="2096852"/>
            <a:ext cx="9066438" cy="1801378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285750" lvl="0" indent="-2857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ko-KR" altLang="en-US" sz="1100" u="sng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배포 관리의 핵심</a:t>
            </a:r>
            <a:endParaRPr kumimoji="1" lang="en-US" altLang="ko-KR" sz="1100" u="sng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285750" lvl="0" indent="-2857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일련의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들로 구성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285750" lvl="0" indent="-2857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생성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285750" lvl="0" indent="-2857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수동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또는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시작</a:t>
            </a:r>
            <a:endParaRPr kumimoji="1" lang="ko-KR" altLang="en-US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876" y="1469845"/>
            <a:ext cx="838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kumimoji="1" lang="en-US" altLang="ko-KR" sz="1600" b="1" dirty="0">
                <a:latin typeface="Noto Sans" charset="0"/>
                <a:ea typeface="Noto Sans" charset="0"/>
                <a:cs typeface="Noto Sans" charset="0"/>
              </a:rPr>
              <a:t>Application Deployment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지속적인 배포 워크 플로우 구성하여 배포를 자동화</a:t>
            </a:r>
            <a:endParaRPr kumimoji="1" lang="en-US" altLang="ko-KR" sz="1100" i="1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48" y="2354505"/>
            <a:ext cx="6242940" cy="1286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863" y="4073999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 smtClean="0">
                <a:solidFill>
                  <a:prstClr val="black"/>
                </a:solidFill>
              </a:rPr>
              <a:t>Stage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876" y="214397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</a:p>
          <a:p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44488" y="4358975"/>
            <a:ext cx="26667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 smtClean="0">
                <a:solidFill>
                  <a:prstClr val="black"/>
                </a:solidFill>
              </a:rPr>
              <a:t>Pipeline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을 구성하는 가장 작은 단위</a:t>
            </a:r>
            <a:endParaRPr kumimoji="1" lang="en-US" altLang="ko-KR" sz="1100" dirty="0" smtClean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</a:rPr>
              <a:t>사용자가 수행하려는 동작을 설정</a:t>
            </a:r>
            <a:endParaRPr kumimoji="1"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1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Spinnaker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Concept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2  </a:t>
            </a:r>
            <a:r>
              <a:rPr kumimoji="1" lang="en-US" altLang="ko-KR" dirty="0"/>
              <a:t>Application Deployment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What is Spinnaker?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0" y="1865455"/>
            <a:ext cx="8597524" cy="43988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876" y="1469845"/>
            <a:ext cx="838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kumimoji="1" lang="en-US" altLang="ko-KR" sz="1600" b="1" dirty="0">
                <a:latin typeface="Noto Sans" charset="0"/>
                <a:ea typeface="Noto Sans" charset="0"/>
                <a:cs typeface="Noto Sans" charset="0"/>
              </a:rPr>
              <a:t>Application Deployment </a:t>
            </a:r>
            <a:r>
              <a:rPr kumimoji="1" lang="ko-KR" altLang="en-US" sz="1100" i="1" dirty="0" smtClean="0">
                <a:latin typeface="Noto Sans" charset="0"/>
                <a:ea typeface="Noto Sans" charset="0"/>
                <a:cs typeface="Noto Sans" charset="0"/>
              </a:rPr>
              <a:t>다양한 배포 전략을 기본적으로 제공</a:t>
            </a:r>
            <a:endParaRPr kumimoji="1" lang="en-US" altLang="ko-KR" sz="1100" i="1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/>
        </p:nvSpPr>
        <p:spPr bwMode="auto">
          <a:xfrm rot="10800000">
            <a:off x="4251648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7351467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1544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04456" y="3231326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is Spinnaker?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02552" y="3210090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Spinnaker?</a:t>
            </a: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7570" y="3253499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Spinnaker</a:t>
            </a:r>
            <a:r>
              <a:rPr kumimoji="1" lang="ko-KR" altLang="en-US" b="1" dirty="0"/>
              <a:t> </a:t>
            </a:r>
            <a:r>
              <a:rPr kumimoji="1" lang="ko-KR" altLang="en-US" b="1" dirty="0" smtClean="0"/>
              <a:t>구성요소</a:t>
            </a:r>
            <a:r>
              <a:rPr kumimoji="1" lang="en-US" altLang="ko-KR" b="1" dirty="0" smtClean="0"/>
              <a:t> - Application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33162" y="1484784"/>
            <a:ext cx="9066438" cy="641553"/>
          </a:xfrm>
        </p:spPr>
        <p:txBody>
          <a:bodyPr anchor="t"/>
          <a:lstStyle/>
          <a:p>
            <a:pPr marL="0" lvl="0"/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62" y="1464945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endParaRPr kumimoji="1"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3162" y="1706521"/>
            <a:ext cx="3642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가 정의한 논리적 컨테이너 서비스의 집합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사용자가 직접 구성하여 </a:t>
            </a:r>
            <a:r>
              <a:rPr kumimoji="1" lang="ko-KR" altLang="en-US" sz="11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2" y="2204864"/>
            <a:ext cx="9037888" cy="4057154"/>
          </a:xfrm>
          <a:prstGeom prst="rect">
            <a:avLst/>
          </a:prstGeom>
        </p:spPr>
      </p:pic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구성요소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-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3836" y="2351396"/>
            <a:ext cx="8329922" cy="4121476"/>
            <a:chOff x="1208584" y="3302042"/>
            <a:chExt cx="9497091" cy="44438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584" y="3302042"/>
              <a:ext cx="9497091" cy="44438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12328" y="3922198"/>
              <a:ext cx="1593945" cy="2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Application Name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8902" y="6538728"/>
              <a:ext cx="782879" cy="25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disabled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97443" y="4257092"/>
              <a:ext cx="2304256" cy="27566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33836" y="1464579"/>
            <a:ext cx="8329922" cy="800397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717" y="1496238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endParaRPr kumimoji="1" lang="en-US" altLang="ko-KR" sz="12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2717" y="1773237"/>
            <a:ext cx="39693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목록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실행 과정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결과 및 자세한 정보를 볼 수 있음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생성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설정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수동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</p:txBody>
      </p:sp>
      <p:cxnSp>
        <p:nvCxnSpPr>
          <p:cNvPr id="18" name="직선 연결선[R] 17"/>
          <p:cNvCxnSpPr/>
          <p:nvPr/>
        </p:nvCxnSpPr>
        <p:spPr>
          <a:xfrm flipV="1">
            <a:off x="1013628" y="2926564"/>
            <a:ext cx="605950" cy="28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8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10"/>
          <p:cNvSpPr txBox="1">
            <a:spLocks/>
          </p:cNvSpPr>
          <p:nvPr/>
        </p:nvSpPr>
        <p:spPr>
          <a:xfrm>
            <a:off x="633836" y="1464579"/>
            <a:ext cx="8279604" cy="681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10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Spinnaker</a:t>
            </a:r>
            <a:r>
              <a:rPr kumimoji="1" lang="ko-KR" altLang="en-US" b="1" dirty="0"/>
              <a:t> </a:t>
            </a:r>
            <a:r>
              <a:rPr kumimoji="1" lang="ko-KR" altLang="en-US" b="1" dirty="0" smtClean="0"/>
              <a:t>구성요소</a:t>
            </a:r>
            <a:r>
              <a:rPr kumimoji="1" lang="en-US" altLang="ko-KR" b="1" dirty="0" smtClean="0"/>
              <a:t> - 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44020" y="2168860"/>
            <a:ext cx="8261408" cy="4251465"/>
            <a:chOff x="577076" y="2208399"/>
            <a:chExt cx="8261408" cy="425146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"/>
            <a:stretch/>
          </p:blipFill>
          <p:spPr>
            <a:xfrm>
              <a:off x="1287968" y="2208399"/>
              <a:ext cx="7550516" cy="425146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450895" y="3906680"/>
              <a:ext cx="477044" cy="13629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076" y="3575117"/>
              <a:ext cx="8402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namespace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5814" y="4261818"/>
              <a:ext cx="642644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Service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03405" y="3407786"/>
              <a:ext cx="1735783" cy="15465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72744" y="3369698"/>
              <a:ext cx="10553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Deployment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9183" y="3902790"/>
              <a:ext cx="431405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77336" y="6021288"/>
              <a:ext cx="5148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Labels</a:t>
              </a:r>
              <a:endParaRPr kumimoji="1" lang="ko-KR" altLang="en-US" sz="8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3" name="직선 연결선 219"/>
            <p:cNvCxnSpPr/>
            <p:nvPr/>
          </p:nvCxnSpPr>
          <p:spPr>
            <a:xfrm>
              <a:off x="7630239" y="6129300"/>
              <a:ext cx="40861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19"/>
            <p:cNvCxnSpPr/>
            <p:nvPr/>
          </p:nvCxnSpPr>
          <p:spPr>
            <a:xfrm flipV="1">
              <a:off x="6345687" y="3582324"/>
              <a:ext cx="0" cy="21932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19"/>
            <p:cNvCxnSpPr>
              <a:stCxn id="55" idx="1"/>
              <a:endCxn id="15" idx="3"/>
            </p:cNvCxnSpPr>
            <p:nvPr/>
          </p:nvCxnSpPr>
          <p:spPr>
            <a:xfrm flipH="1">
              <a:off x="1417370" y="3671049"/>
              <a:ext cx="1484541" cy="1948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19"/>
            <p:cNvCxnSpPr>
              <a:stCxn id="14" idx="0"/>
              <a:endCxn id="15" idx="3"/>
            </p:cNvCxnSpPr>
            <p:nvPr/>
          </p:nvCxnSpPr>
          <p:spPr>
            <a:xfrm flipH="1" flipV="1">
              <a:off x="1417370" y="3690533"/>
              <a:ext cx="272047" cy="21614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2901911" y="3582324"/>
              <a:ext cx="942045" cy="17745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161663" y="3915445"/>
              <a:ext cx="151217" cy="1750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연결선 219"/>
            <p:cNvCxnSpPr>
              <a:stCxn id="56" idx="3"/>
            </p:cNvCxnSpPr>
            <p:nvPr/>
          </p:nvCxnSpPr>
          <p:spPr>
            <a:xfrm>
              <a:off x="3312880" y="4002961"/>
              <a:ext cx="282115" cy="274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219"/>
            <p:cNvCxnSpPr/>
            <p:nvPr/>
          </p:nvCxnSpPr>
          <p:spPr>
            <a:xfrm>
              <a:off x="4246081" y="4792747"/>
              <a:ext cx="27487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457958" y="4670881"/>
              <a:ext cx="9957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Docker Image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67" name="직선 연결선[R] 66"/>
            <p:cNvCxnSpPr/>
            <p:nvPr/>
          </p:nvCxnSpPr>
          <p:spPr>
            <a:xfrm flipV="1">
              <a:off x="3393157" y="4786297"/>
              <a:ext cx="828000" cy="645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219"/>
            <p:cNvCxnSpPr/>
            <p:nvPr/>
          </p:nvCxnSpPr>
          <p:spPr>
            <a:xfrm flipV="1">
              <a:off x="6563650" y="2816975"/>
              <a:ext cx="173911" cy="19929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676856" y="2716621"/>
              <a:ext cx="11576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Create Workload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7318" y="1441769"/>
            <a:ext cx="5085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Application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에 </a:t>
            </a:r>
            <a:r>
              <a:rPr kumimoji="1" lang="ko-KR" altLang="en-US" sz="1000" dirty="0">
                <a:solidFill>
                  <a:prstClr val="black"/>
                </a:solidFill>
              </a:rPr>
              <a:t>대한 인프라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정보를 조회할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Multi Cloud Provide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Global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한 배포 관리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실행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환경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/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배포 </a:t>
            </a:r>
            <a:r>
              <a:rPr kumimoji="1" lang="ko-KR" altLang="en-US" sz="1000" dirty="0">
                <a:solidFill>
                  <a:prstClr val="black"/>
                </a:solidFill>
              </a:rPr>
              <a:t>상태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개별 </a:t>
            </a:r>
            <a:r>
              <a:rPr kumimoji="1" lang="ko-KR" altLang="en-US" sz="1000" dirty="0">
                <a:solidFill>
                  <a:prstClr val="black"/>
                </a:solidFill>
              </a:rPr>
              <a:t>인스턴스에 대한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메타데이터 조회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Workload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 </a:t>
            </a:r>
            <a:r>
              <a:rPr kumimoji="1" lang="ko-KR" altLang="en-US" sz="1000" dirty="0">
                <a:solidFill>
                  <a:prstClr val="black"/>
                </a:solidFill>
              </a:rPr>
              <a:t>확인 및 설정 변경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롤아웃 등을 </a:t>
            </a:r>
            <a:r>
              <a:rPr kumimoji="1" lang="en-US" altLang="ko-KR" sz="1000" dirty="0">
                <a:solidFill>
                  <a:prstClr val="black"/>
                </a:solidFill>
              </a:rPr>
              <a:t>UI</a:t>
            </a:r>
            <a:r>
              <a:rPr kumimoji="1" lang="ko-KR" altLang="en-US" sz="1000" dirty="0">
                <a:solidFill>
                  <a:prstClr val="black"/>
                </a:solidFill>
              </a:rPr>
              <a:t>로 수행할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endParaRPr kumimoji="1"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3836" y="1436948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Cluster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40379" r="10319" b="42916"/>
          <a:stretch/>
        </p:blipFill>
        <p:spPr>
          <a:xfrm>
            <a:off x="7167692" y="3701524"/>
            <a:ext cx="962093" cy="86418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47" name="직선 연결선 219"/>
          <p:cNvCxnSpPr>
            <a:stCxn id="18" idx="3"/>
            <a:endCxn id="19" idx="1"/>
          </p:cNvCxnSpPr>
          <p:nvPr/>
        </p:nvCxnSpPr>
        <p:spPr>
          <a:xfrm flipV="1">
            <a:off x="5706132" y="3445575"/>
            <a:ext cx="233556" cy="1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219"/>
          <p:cNvCxnSpPr/>
          <p:nvPr/>
        </p:nvCxnSpPr>
        <p:spPr>
          <a:xfrm>
            <a:off x="6144080" y="3893517"/>
            <a:ext cx="0" cy="217252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461785" y="6197193"/>
            <a:ext cx="9557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dirty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700" dirty="0">
                <a:latin typeface="Noto Sans" charset="0"/>
                <a:ea typeface="Noto Sans" charset="0"/>
                <a:cs typeface="Noto Sans" charset="0"/>
              </a:rPr>
              <a:t>기준</a:t>
            </a:r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8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889000" y="2605780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92660" y="2727325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Hands-on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1562" y="2682260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89000" y="1773216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892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1562" y="1849696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0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20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/>
              <a:t>Spinnaker</a:t>
            </a:r>
            <a:r>
              <a:rPr kumimoji="1" lang="ko-KR" altLang="en-US" b="1" dirty="0"/>
              <a:t> 구성요소</a:t>
            </a:r>
            <a:r>
              <a:rPr kumimoji="1" lang="en-US" altLang="ko-KR" b="1" dirty="0"/>
              <a:t> - 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40532" y="1465267"/>
            <a:ext cx="8485247" cy="540060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charset="-127"/>
              </a:rPr>
              <a:t> </a:t>
            </a:r>
            <a:endParaRPr kumimoji="1" lang="ko-KR" altLang="en-US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" y="2084832"/>
            <a:ext cx="8507558" cy="418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120" y="1449152"/>
            <a:ext cx="1281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Load Balancers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5722" y="1465267"/>
            <a:ext cx="22252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>
                <a:solidFill>
                  <a:prstClr val="black"/>
                </a:solidFill>
              </a:rPr>
              <a:t>Service Controller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469" y="1718796"/>
            <a:ext cx="740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prstClr val="black"/>
                </a:solidFill>
              </a:rPr>
              <a:t>Firewall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5722" y="1718796"/>
            <a:ext cx="20553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 err="1" smtClean="0">
                <a:solidFill>
                  <a:prstClr val="black"/>
                </a:solidFill>
              </a:rPr>
              <a:t>NetworkPolicy</a:t>
            </a:r>
            <a:endParaRPr lang="ko-KR" altLang="en-US" sz="11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/>
              <a:t>Spinnaker</a:t>
            </a:r>
            <a:r>
              <a:rPr kumimoji="1" lang="ko-KR" altLang="en-US" b="1" dirty="0"/>
              <a:t> 구성요소</a:t>
            </a:r>
            <a:r>
              <a:rPr kumimoji="1" lang="en-US" altLang="ko-KR" b="1" dirty="0"/>
              <a:t> - </a:t>
            </a:r>
            <a:r>
              <a:rPr kumimoji="1" lang="en-US" altLang="ko-KR" b="1" dirty="0" smtClean="0"/>
              <a:t>Task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692348" y="1474284"/>
            <a:ext cx="8506800" cy="43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00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88604" y="1563134"/>
            <a:ext cx="62203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해당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동작하고 있는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task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한눈에 관리할 수 있는 뷰 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5640" y="154284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Task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8" y="1952835"/>
            <a:ext cx="8506800" cy="4435062"/>
          </a:xfrm>
          <a:prstGeom prst="rect">
            <a:avLst/>
          </a:prstGeom>
        </p:spPr>
      </p:pic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0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Spinnaker</a:t>
            </a:r>
            <a:r>
              <a:rPr kumimoji="1" lang="ko-KR" altLang="en-US" b="1" dirty="0"/>
              <a:t> </a:t>
            </a:r>
            <a:r>
              <a:rPr kumimoji="1" lang="ko-KR" altLang="en-US" b="1" dirty="0" smtClean="0"/>
              <a:t>구성요소 </a:t>
            </a:r>
            <a:r>
              <a:rPr kumimoji="1" lang="mr-IN" altLang="ko-KR" b="1" dirty="0" smtClean="0"/>
              <a:t>–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Project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1136576" y="1592796"/>
            <a:ext cx="3312368" cy="2431385"/>
          </a:xfrm>
        </p:spPr>
        <p:txBody>
          <a:bodyPr/>
          <a:lstStyle/>
          <a:p>
            <a:pPr marL="0" algn="l">
              <a:spcBef>
                <a:spcPts val="0"/>
              </a:spcBef>
            </a:pPr>
            <a:r>
              <a:rPr kumimoji="1"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3"/>
          <a:stretch/>
        </p:blipFill>
        <p:spPr>
          <a:xfrm>
            <a:off x="1142640" y="4581128"/>
            <a:ext cx="7518248" cy="1753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/>
          <a:stretch/>
        </p:blipFill>
        <p:spPr>
          <a:xfrm>
            <a:off x="4772980" y="1587229"/>
            <a:ext cx="3410207" cy="2813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214038" y="2102011"/>
            <a:ext cx="31628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사용자가 관리하려는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Cluster, Application,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집합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038" y="1724329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oto Sans" charset="0"/>
                <a:ea typeface="Noto Sans" charset="0"/>
                <a:cs typeface="Noto Sans" charset="0"/>
              </a:rPr>
              <a:t>Project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/>
              <a:t> 생성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069124" y="2740856"/>
            <a:ext cx="3487263" cy="2238291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54352" y="2182826"/>
            <a:ext cx="5443508" cy="3779953"/>
            <a:chOff x="679290" y="1808821"/>
            <a:chExt cx="6267329" cy="405146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" t="1" r="25657" b="15134"/>
            <a:stretch/>
          </p:blipFill>
          <p:spPr>
            <a:xfrm>
              <a:off x="679290" y="1808821"/>
              <a:ext cx="6267329" cy="3796566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402943" y="3337457"/>
              <a:ext cx="900100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5016" y="5629366"/>
              <a:ext cx="3358970" cy="23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-with-trigger </a:t>
              </a:r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pipieline</a:t>
              </a:r>
              <a:r>
                <a:rPr kumimoji="1"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설정 화면</a:t>
              </a:r>
              <a:endParaRPr kumimoji="1"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69124" y="2740856"/>
            <a:ext cx="3605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12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항목</a:t>
            </a:r>
            <a:endParaRPr kumimoji="1" lang="en-US" altLang="ko-KR" sz="1200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2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TRIGGERS</a:t>
            </a:r>
            <a:r>
              <a:rPr kumimoji="1" lang="ko-KR" altLang="en-US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트리거링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사용자로부터 입력 받을 파라미터 정보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NOTIFICATIONS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파이프라인 시작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완료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실패 시 수신을 여부 설정함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email, Slack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등 지원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DESCRIPTION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파이프라인에 대해 적고 싶은 내용을 적는 곳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EXPECTED ARTIFACTS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해당 파이프라인이 실행될 때 산출될 것으로 기대되는 아티팩트 정의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82192" y="1482633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1.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Configuration</a:t>
            </a:r>
            <a:r>
              <a:rPr kumimoji="1" lang="ko-KR" altLang="en-US" sz="1400" b="1" dirty="0"/>
              <a:t> </a:t>
            </a:r>
            <a:r>
              <a:rPr kumimoji="1" lang="ko-KR" altLang="en-US" sz="1400" b="1" dirty="0" smtClean="0"/>
              <a:t>설정</a:t>
            </a:r>
            <a:endParaRPr kumimoji="1" lang="en-US" altLang="ko-KR" sz="14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59" y="1821240"/>
            <a:ext cx="5527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parameter, artifact,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알림 등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수행에 필요한 정보를 설정하는 필수 단계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3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Pipeline</a:t>
            </a:r>
            <a:r>
              <a:rPr kumimoji="1" lang="ko-KR" altLang="en-US" b="1" dirty="0" smtClean="0"/>
              <a:t> 생성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8504" y="1448780"/>
            <a:ext cx="8928992" cy="1073574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2600626"/>
            <a:ext cx="9002759" cy="36726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496" y="1451117"/>
            <a:ext cx="1293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/>
              <a:t>2.</a:t>
            </a:r>
            <a:r>
              <a:rPr kumimoji="1" lang="ko-KR" altLang="en-US" sz="1400" b="1" dirty="0" smtClean="0"/>
              <a:t> </a:t>
            </a:r>
            <a:r>
              <a:rPr kumimoji="1" lang="en-US" altLang="ko-KR" sz="1400" b="1" dirty="0" smtClean="0"/>
              <a:t>Stage </a:t>
            </a:r>
            <a:r>
              <a:rPr kumimoji="1" lang="ko-KR" altLang="en-US" sz="1400" b="1" dirty="0" smtClean="0"/>
              <a:t>설정</a:t>
            </a:r>
            <a:endParaRPr kumimoji="1" lang="en-US" altLang="ko-KR" sz="14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524" y="1693024"/>
            <a:ext cx="2879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기본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다른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copy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가능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명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</a:rPr>
              <a:t>순서</a:t>
            </a:r>
            <a:r>
              <a:rPr kumimoji="1" lang="en-US" altLang="ko-KR" sz="1100" dirty="0">
                <a:solidFill>
                  <a:prstClr val="black"/>
                </a:solidFill>
              </a:rPr>
              <a:t>:</a:t>
            </a:r>
            <a:r>
              <a:rPr kumimoji="1" lang="ko-KR" altLang="en-US" sz="1100" dirty="0">
                <a:solidFill>
                  <a:prstClr val="black"/>
                </a:solidFill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</a:rPr>
              <a:t>Depends On </a:t>
            </a:r>
            <a:r>
              <a:rPr kumimoji="1" lang="ko-KR" altLang="en-US" sz="1100" dirty="0">
                <a:solidFill>
                  <a:prstClr val="black"/>
                </a:solidFill>
              </a:rPr>
              <a:t>속성으로 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설정</a:t>
            </a:r>
            <a:endParaRPr kumimoji="1"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5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Pipeline </a:t>
            </a:r>
            <a:r>
              <a:rPr kumimoji="1" lang="ko-KR" altLang="en-US" b="1" dirty="0" smtClean="0"/>
              <a:t>생성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How to use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4508" y="1432657"/>
            <a:ext cx="4966546" cy="4984675"/>
          </a:xfrm>
        </p:spPr>
        <p:txBody>
          <a:bodyPr/>
          <a:lstStyle/>
          <a:p>
            <a:pPr algn="l"/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r="6983"/>
          <a:stretch/>
        </p:blipFill>
        <p:spPr>
          <a:xfrm>
            <a:off x="5696281" y="2204864"/>
            <a:ext cx="3661665" cy="3244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97" y="1429194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ko-KR" altLang="en-US" sz="1200" dirty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sz="1200" dirty="0">
                <a:latin typeface="Noto Sans" charset="0"/>
                <a:ea typeface="Noto Sans" charset="0"/>
                <a:cs typeface="Noto Sans" charset="0"/>
              </a:rPr>
              <a:t>(K8S V2 </a:t>
            </a:r>
            <a:r>
              <a:rPr kumimoji="1" lang="ko-KR" altLang="en-US" sz="1200" dirty="0">
                <a:latin typeface="Noto Sans" charset="0"/>
                <a:ea typeface="Noto Sans" charset="0"/>
                <a:cs typeface="Noto Sans" charset="0"/>
              </a:rPr>
              <a:t>기준</a:t>
            </a:r>
            <a:r>
              <a:rPr kumimoji="1"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97" y="1706193"/>
            <a:ext cx="495039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Bake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Image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Baking. Helm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Check Preconditions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클러스터 사이즈나 정규식을 이용한 상태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점검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K8S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객체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Deploy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Execution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다른 파이프라인을 실행한 결과물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Resource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리소스를 찾아서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사용자의 승인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Jenkins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Jenkins job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Patch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Patch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지정한 파이프라인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Scale Configuration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에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scaling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Script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스크립트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Undo Rollout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객체의 상태를 원하는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revision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number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롤아웃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Wait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일정 시간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대기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HTTP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GET, HEAD, POST, PUT, 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를 지정하여 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수행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Hands-on: Deploy Pipeline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528" y="4085329"/>
            <a:ext cx="9535435" cy="963851"/>
            <a:chOff x="1080190" y="4774019"/>
            <a:chExt cx="9535435" cy="963851"/>
          </a:xfrm>
        </p:grpSpPr>
        <p:grpSp>
          <p:nvGrpSpPr>
            <p:cNvPr id="2" name="그룹 1"/>
            <p:cNvGrpSpPr/>
            <p:nvPr/>
          </p:nvGrpSpPr>
          <p:grpSpPr>
            <a:xfrm>
              <a:off x="1080190" y="4774019"/>
              <a:ext cx="8446050" cy="963851"/>
              <a:chOff x="1080190" y="4774019"/>
              <a:chExt cx="8446050" cy="963851"/>
            </a:xfrm>
          </p:grpSpPr>
          <p:sp>
            <p:nvSpPr>
              <p:cNvPr id="86" name="Freeform 5"/>
              <p:cNvSpPr>
                <a:spLocks/>
              </p:cNvSpPr>
              <p:nvPr/>
            </p:nvSpPr>
            <p:spPr bwMode="auto">
              <a:xfrm rot="10800000">
                <a:off x="1928664" y="4861667"/>
                <a:ext cx="7597576" cy="788553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765"/>
              <p:cNvSpPr>
                <a:spLocks noEditPoints="1"/>
              </p:cNvSpPr>
              <p:nvPr/>
            </p:nvSpPr>
            <p:spPr bwMode="auto">
              <a:xfrm rot="1800000">
                <a:off x="1130989" y="4774019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080190" y="5062051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124908" y="5030241"/>
              <a:ext cx="6490717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 using </a:t>
              </a: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4528" y="2492896"/>
            <a:ext cx="8909246" cy="963851"/>
            <a:chOff x="1152198" y="2254268"/>
            <a:chExt cx="8909246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1202997" y="2254268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52198" y="2542300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2015684" y="2342126"/>
              <a:ext cx="7597576" cy="788553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E7A6B7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00872" y="2516716"/>
              <a:ext cx="6260572" cy="425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Hub Triggering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를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통한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Deploy 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2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423863" y="2481445"/>
            <a:ext cx="9066438" cy="2439717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40388" y="3233967"/>
            <a:ext cx="844814" cy="873502"/>
            <a:chOff x="3077962" y="2212848"/>
            <a:chExt cx="1047543" cy="1083115"/>
          </a:xfrm>
        </p:grpSpPr>
        <p:grpSp>
          <p:nvGrpSpPr>
            <p:cNvPr id="17" name="그룹 16"/>
            <p:cNvGrpSpPr/>
            <p:nvPr/>
          </p:nvGrpSpPr>
          <p:grpSpPr>
            <a:xfrm>
              <a:off x="3077962" y="2212848"/>
              <a:ext cx="1047543" cy="1083115"/>
              <a:chOff x="779463" y="4071938"/>
              <a:chExt cx="1355726" cy="140176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84226" y="4071938"/>
                <a:ext cx="1350963" cy="374650"/>
              </a:xfrm>
              <a:custGeom>
                <a:avLst/>
                <a:gdLst>
                  <a:gd name="T0" fmla="*/ 58 w 359"/>
                  <a:gd name="T1" fmla="*/ 83 h 100"/>
                  <a:gd name="T2" fmla="*/ 180 w 359"/>
                  <a:gd name="T3" fmla="*/ 100 h 100"/>
                  <a:gd name="T4" fmla="*/ 301 w 359"/>
                  <a:gd name="T5" fmla="*/ 83 h 100"/>
                  <a:gd name="T6" fmla="*/ 359 w 359"/>
                  <a:gd name="T7" fmla="*/ 50 h 100"/>
                  <a:gd name="T8" fmla="*/ 180 w 359"/>
                  <a:gd name="T9" fmla="*/ 0 h 100"/>
                  <a:gd name="T10" fmla="*/ 0 w 359"/>
                  <a:gd name="T11" fmla="*/ 50 h 100"/>
                  <a:gd name="T12" fmla="*/ 58 w 359"/>
                  <a:gd name="T13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100">
                    <a:moveTo>
                      <a:pt x="58" y="83"/>
                    </a:moveTo>
                    <a:cubicBezTo>
                      <a:pt x="88" y="92"/>
                      <a:pt x="128" y="100"/>
                      <a:pt x="180" y="100"/>
                    </a:cubicBezTo>
                    <a:cubicBezTo>
                      <a:pt x="231" y="100"/>
                      <a:pt x="272" y="92"/>
                      <a:pt x="301" y="83"/>
                    </a:cubicBezTo>
                    <a:cubicBezTo>
                      <a:pt x="337" y="72"/>
                      <a:pt x="356" y="58"/>
                      <a:pt x="359" y="50"/>
                    </a:cubicBezTo>
                    <a:cubicBezTo>
                      <a:pt x="354" y="35"/>
                      <a:pt x="293" y="0"/>
                      <a:pt x="180" y="0"/>
                    </a:cubicBezTo>
                    <a:cubicBezTo>
                      <a:pt x="66" y="0"/>
                      <a:pt x="5" y="35"/>
                      <a:pt x="0" y="50"/>
                    </a:cubicBezTo>
                    <a:cubicBezTo>
                      <a:pt x="3" y="58"/>
                      <a:pt x="22" y="72"/>
                      <a:pt x="58" y="8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79463" y="4368801"/>
                <a:ext cx="1355725" cy="1104900"/>
              </a:xfrm>
              <a:custGeom>
                <a:avLst/>
                <a:gdLst>
                  <a:gd name="T0" fmla="*/ 360 w 360"/>
                  <a:gd name="T1" fmla="*/ 0 h 294"/>
                  <a:gd name="T2" fmla="*/ 181 w 360"/>
                  <a:gd name="T3" fmla="*/ 40 h 294"/>
                  <a:gd name="T4" fmla="*/ 1 w 360"/>
                  <a:gd name="T5" fmla="*/ 0 h 294"/>
                  <a:gd name="T6" fmla="*/ 1 w 360"/>
                  <a:gd name="T7" fmla="*/ 173 h 294"/>
                  <a:gd name="T8" fmla="*/ 0 w 360"/>
                  <a:gd name="T9" fmla="*/ 173 h 294"/>
                  <a:gd name="T10" fmla="*/ 0 w 360"/>
                  <a:gd name="T11" fmla="*/ 253 h 294"/>
                  <a:gd name="T12" fmla="*/ 3 w 360"/>
                  <a:gd name="T13" fmla="*/ 253 h 294"/>
                  <a:gd name="T14" fmla="*/ 2 w 360"/>
                  <a:gd name="T15" fmla="*/ 253 h 294"/>
                  <a:gd name="T16" fmla="*/ 7 w 360"/>
                  <a:gd name="T17" fmla="*/ 257 h 294"/>
                  <a:gd name="T18" fmla="*/ 181 w 360"/>
                  <a:gd name="T19" fmla="*/ 294 h 294"/>
                  <a:gd name="T20" fmla="*/ 354 w 360"/>
                  <a:gd name="T21" fmla="*/ 257 h 294"/>
                  <a:gd name="T22" fmla="*/ 359 w 360"/>
                  <a:gd name="T23" fmla="*/ 253 h 294"/>
                  <a:gd name="T24" fmla="*/ 359 w 360"/>
                  <a:gd name="T25" fmla="*/ 253 h 294"/>
                  <a:gd name="T26" fmla="*/ 360 w 360"/>
                  <a:gd name="T27" fmla="*/ 253 h 294"/>
                  <a:gd name="T28" fmla="*/ 360 w 360"/>
                  <a:gd name="T29" fmla="*/ 215 h 294"/>
                  <a:gd name="T30" fmla="*/ 360 w 360"/>
                  <a:gd name="T31" fmla="*/ 215 h 294"/>
                  <a:gd name="T32" fmla="*/ 360 w 360"/>
                  <a:gd name="T3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0" h="294">
                    <a:moveTo>
                      <a:pt x="360" y="0"/>
                    </a:moveTo>
                    <a:cubicBezTo>
                      <a:pt x="324" y="24"/>
                      <a:pt x="257" y="40"/>
                      <a:pt x="181" y="40"/>
                    </a:cubicBezTo>
                    <a:cubicBezTo>
                      <a:pt x="104" y="40"/>
                      <a:pt x="37" y="24"/>
                      <a:pt x="1" y="0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3" y="253"/>
                      <a:pt x="3" y="253"/>
                      <a:pt x="3" y="253"/>
                    </a:cubicBezTo>
                    <a:cubicBezTo>
                      <a:pt x="2" y="253"/>
                      <a:pt x="2" y="253"/>
                      <a:pt x="2" y="253"/>
                    </a:cubicBezTo>
                    <a:cubicBezTo>
                      <a:pt x="3" y="254"/>
                      <a:pt x="5" y="256"/>
                      <a:pt x="7" y="257"/>
                    </a:cubicBezTo>
                    <a:cubicBezTo>
                      <a:pt x="27" y="272"/>
                      <a:pt x="85" y="294"/>
                      <a:pt x="181" y="294"/>
                    </a:cubicBezTo>
                    <a:cubicBezTo>
                      <a:pt x="276" y="294"/>
                      <a:pt x="335" y="272"/>
                      <a:pt x="354" y="257"/>
                    </a:cubicBezTo>
                    <a:cubicBezTo>
                      <a:pt x="356" y="256"/>
                      <a:pt x="358" y="254"/>
                      <a:pt x="359" y="253"/>
                    </a:cubicBezTo>
                    <a:cubicBezTo>
                      <a:pt x="359" y="253"/>
                      <a:pt x="359" y="253"/>
                      <a:pt x="359" y="253"/>
                    </a:cubicBezTo>
                    <a:cubicBezTo>
                      <a:pt x="360" y="253"/>
                      <a:pt x="360" y="253"/>
                      <a:pt x="360" y="253"/>
                    </a:cubicBezTo>
                    <a:cubicBezTo>
                      <a:pt x="360" y="215"/>
                      <a:pt x="360" y="215"/>
                      <a:pt x="360" y="215"/>
                    </a:cubicBezTo>
                    <a:cubicBezTo>
                      <a:pt x="360" y="215"/>
                      <a:pt x="360" y="215"/>
                      <a:pt x="360" y="215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16" y="2622851"/>
              <a:ext cx="1005033" cy="571489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03714" y="157363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88994" y="2785485"/>
            <a:ext cx="3383199" cy="1784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3" y="2841485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67836" y="319488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 rot="10800000">
            <a:off x="466695" y="3589228"/>
            <a:ext cx="1118406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7141" y="3562846"/>
            <a:ext cx="895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bg1"/>
                </a:solidFill>
              </a:rPr>
              <a:t>i</a:t>
            </a:r>
            <a:r>
              <a:rPr kumimoji="1" lang="en-US" altLang="ko-KR" sz="1000" b="1" dirty="0" smtClean="0">
                <a:solidFill>
                  <a:schemeClr val="bg1"/>
                </a:solidFill>
              </a:rPr>
              <a:t>mage push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34" y="3005147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370262" y="322986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938983" y="2904569"/>
            <a:ext cx="368300" cy="536575"/>
            <a:chOff x="10958513" y="1298575"/>
            <a:chExt cx="368300" cy="536575"/>
          </a:xfrm>
          <a:solidFill>
            <a:schemeClr val="accent2"/>
          </a:solidFill>
        </p:grpSpPr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0958513" y="1768475"/>
              <a:ext cx="368300" cy="66675"/>
            </a:xfrm>
            <a:custGeom>
              <a:avLst/>
              <a:gdLst>
                <a:gd name="T0" fmla="*/ 89 w 98"/>
                <a:gd name="T1" fmla="*/ 0 h 18"/>
                <a:gd name="T2" fmla="*/ 8 w 98"/>
                <a:gd name="T3" fmla="*/ 0 h 18"/>
                <a:gd name="T4" fmla="*/ 0 w 98"/>
                <a:gd name="T5" fmla="*/ 8 h 18"/>
                <a:gd name="T6" fmla="*/ 0 w 98"/>
                <a:gd name="T7" fmla="*/ 18 h 18"/>
                <a:gd name="T8" fmla="*/ 98 w 98"/>
                <a:gd name="T9" fmla="*/ 18 h 18"/>
                <a:gd name="T10" fmla="*/ 98 w 98"/>
                <a:gd name="T11" fmla="*/ 8 h 18"/>
                <a:gd name="T12" fmla="*/ 89 w 9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8">
                  <a:moveTo>
                    <a:pt x="8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4"/>
                    <a:pt x="94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1112501" y="1298575"/>
              <a:ext cx="38100" cy="96838"/>
            </a:xfrm>
            <a:custGeom>
              <a:avLst/>
              <a:gdLst>
                <a:gd name="T0" fmla="*/ 3 w 10"/>
                <a:gd name="T1" fmla="*/ 25 h 26"/>
                <a:gd name="T2" fmla="*/ 6 w 10"/>
                <a:gd name="T3" fmla="*/ 26 h 26"/>
                <a:gd name="T4" fmla="*/ 9 w 10"/>
                <a:gd name="T5" fmla="*/ 26 h 26"/>
                <a:gd name="T6" fmla="*/ 10 w 10"/>
                <a:gd name="T7" fmla="*/ 23 h 26"/>
                <a:gd name="T8" fmla="*/ 10 w 10"/>
                <a:gd name="T9" fmla="*/ 22 h 26"/>
                <a:gd name="T10" fmla="*/ 10 w 10"/>
                <a:gd name="T11" fmla="*/ 5 h 26"/>
                <a:gd name="T12" fmla="*/ 10 w 10"/>
                <a:gd name="T13" fmla="*/ 4 h 26"/>
                <a:gd name="T14" fmla="*/ 9 w 10"/>
                <a:gd name="T15" fmla="*/ 1 h 26"/>
                <a:gd name="T16" fmla="*/ 6 w 10"/>
                <a:gd name="T17" fmla="*/ 0 h 26"/>
                <a:gd name="T18" fmla="*/ 3 w 10"/>
                <a:gd name="T19" fmla="*/ 1 h 26"/>
                <a:gd name="T20" fmla="*/ 0 w 10"/>
                <a:gd name="T21" fmla="*/ 4 h 26"/>
                <a:gd name="T22" fmla="*/ 0 w 10"/>
                <a:gd name="T23" fmla="*/ 4 h 26"/>
                <a:gd name="T24" fmla="*/ 0 w 10"/>
                <a:gd name="T25" fmla="*/ 23 h 26"/>
                <a:gd name="T26" fmla="*/ 0 w 10"/>
                <a:gd name="T27" fmla="*/ 23 h 26"/>
                <a:gd name="T28" fmla="*/ 3 w 10"/>
                <a:gd name="T2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26">
                  <a:moveTo>
                    <a:pt x="3" y="25"/>
                  </a:moveTo>
                  <a:cubicBezTo>
                    <a:pt x="4" y="26"/>
                    <a:pt x="5" y="26"/>
                    <a:pt x="6" y="26"/>
                  </a:cubicBezTo>
                  <a:cubicBezTo>
                    <a:pt x="7" y="26"/>
                    <a:pt x="8" y="26"/>
                    <a:pt x="9" y="26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11202988" y="1354138"/>
              <a:ext cx="85725" cy="79375"/>
            </a:xfrm>
            <a:custGeom>
              <a:avLst/>
              <a:gdLst>
                <a:gd name="T0" fmla="*/ 5 w 23"/>
                <a:gd name="T1" fmla="*/ 21 h 21"/>
                <a:gd name="T2" fmla="*/ 8 w 23"/>
                <a:gd name="T3" fmla="*/ 20 h 21"/>
                <a:gd name="T4" fmla="*/ 8 w 23"/>
                <a:gd name="T5" fmla="*/ 20 h 21"/>
                <a:gd name="T6" fmla="*/ 22 w 23"/>
                <a:gd name="T7" fmla="*/ 7 h 21"/>
                <a:gd name="T8" fmla="*/ 22 w 23"/>
                <a:gd name="T9" fmla="*/ 7 h 21"/>
                <a:gd name="T10" fmla="*/ 23 w 23"/>
                <a:gd name="T11" fmla="*/ 4 h 21"/>
                <a:gd name="T12" fmla="*/ 22 w 23"/>
                <a:gd name="T13" fmla="*/ 1 h 21"/>
                <a:gd name="T14" fmla="*/ 18 w 23"/>
                <a:gd name="T15" fmla="*/ 0 h 21"/>
                <a:gd name="T16" fmla="*/ 15 w 23"/>
                <a:gd name="T17" fmla="*/ 1 h 21"/>
                <a:gd name="T18" fmla="*/ 15 w 23"/>
                <a:gd name="T19" fmla="*/ 1 h 21"/>
                <a:gd name="T20" fmla="*/ 2 w 23"/>
                <a:gd name="T21" fmla="*/ 14 h 21"/>
                <a:gd name="T22" fmla="*/ 2 w 23"/>
                <a:gd name="T23" fmla="*/ 14 h 21"/>
                <a:gd name="T24" fmla="*/ 0 w 23"/>
                <a:gd name="T25" fmla="*/ 17 h 21"/>
                <a:gd name="T26" fmla="*/ 2 w 23"/>
                <a:gd name="T27" fmla="*/ 20 h 21"/>
                <a:gd name="T28" fmla="*/ 5 w 23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1">
                  <a:moveTo>
                    <a:pt x="5" y="21"/>
                  </a:moveTo>
                  <a:cubicBezTo>
                    <a:pt x="6" y="21"/>
                    <a:pt x="7" y="21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5"/>
                    <a:pt x="23" y="4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3" y="21"/>
                    <a:pt x="4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0983913" y="1354138"/>
              <a:ext cx="84138" cy="79375"/>
            </a:xfrm>
            <a:custGeom>
              <a:avLst/>
              <a:gdLst>
                <a:gd name="T0" fmla="*/ 1 w 22"/>
                <a:gd name="T1" fmla="*/ 7 h 21"/>
                <a:gd name="T2" fmla="*/ 14 w 22"/>
                <a:gd name="T3" fmla="*/ 20 h 21"/>
                <a:gd name="T4" fmla="*/ 15 w 22"/>
                <a:gd name="T5" fmla="*/ 20 h 21"/>
                <a:gd name="T6" fmla="*/ 18 w 22"/>
                <a:gd name="T7" fmla="*/ 21 h 21"/>
                <a:gd name="T8" fmla="*/ 21 w 22"/>
                <a:gd name="T9" fmla="*/ 20 h 21"/>
                <a:gd name="T10" fmla="*/ 22 w 22"/>
                <a:gd name="T11" fmla="*/ 17 h 21"/>
                <a:gd name="T12" fmla="*/ 21 w 22"/>
                <a:gd name="T13" fmla="*/ 14 h 21"/>
                <a:gd name="T14" fmla="*/ 21 w 22"/>
                <a:gd name="T15" fmla="*/ 14 h 21"/>
                <a:gd name="T16" fmla="*/ 8 w 22"/>
                <a:gd name="T17" fmla="*/ 1 h 21"/>
                <a:gd name="T18" fmla="*/ 8 w 22"/>
                <a:gd name="T19" fmla="*/ 1 h 21"/>
                <a:gd name="T20" fmla="*/ 4 w 22"/>
                <a:gd name="T21" fmla="*/ 0 h 21"/>
                <a:gd name="T22" fmla="*/ 1 w 22"/>
                <a:gd name="T23" fmla="*/ 1 h 21"/>
                <a:gd name="T24" fmla="*/ 1 w 22"/>
                <a:gd name="T25" fmla="*/ 1 h 21"/>
                <a:gd name="T26" fmla="*/ 0 w 22"/>
                <a:gd name="T27" fmla="*/ 4 h 21"/>
                <a:gd name="T28" fmla="*/ 1 w 22"/>
                <a:gd name="T2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1">
                  <a:moveTo>
                    <a:pt x="1" y="7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7" y="21"/>
                    <a:pt x="18" y="21"/>
                  </a:cubicBezTo>
                  <a:cubicBezTo>
                    <a:pt x="19" y="21"/>
                    <a:pt x="20" y="21"/>
                    <a:pt x="21" y="20"/>
                  </a:cubicBezTo>
                  <a:cubicBezTo>
                    <a:pt x="22" y="19"/>
                    <a:pt x="22" y="18"/>
                    <a:pt x="22" y="17"/>
                  </a:cubicBezTo>
                  <a:cubicBezTo>
                    <a:pt x="22" y="16"/>
                    <a:pt x="22" y="15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7"/>
            <p:cNvSpPr>
              <a:spLocks noEditPoints="1"/>
            </p:cNvSpPr>
            <p:nvPr/>
          </p:nvSpPr>
          <p:spPr bwMode="auto">
            <a:xfrm>
              <a:off x="10988676" y="1444625"/>
              <a:ext cx="304800" cy="300038"/>
            </a:xfrm>
            <a:custGeom>
              <a:avLst/>
              <a:gdLst>
                <a:gd name="T0" fmla="*/ 42 w 81"/>
                <a:gd name="T1" fmla="*/ 0 h 80"/>
                <a:gd name="T2" fmla="*/ 40 w 81"/>
                <a:gd name="T3" fmla="*/ 0 h 80"/>
                <a:gd name="T4" fmla="*/ 0 w 81"/>
                <a:gd name="T5" fmla="*/ 39 h 80"/>
                <a:gd name="T6" fmla="*/ 0 w 81"/>
                <a:gd name="T7" fmla="*/ 80 h 80"/>
                <a:gd name="T8" fmla="*/ 81 w 81"/>
                <a:gd name="T9" fmla="*/ 80 h 80"/>
                <a:gd name="T10" fmla="*/ 81 w 81"/>
                <a:gd name="T11" fmla="*/ 39 h 80"/>
                <a:gd name="T12" fmla="*/ 42 w 81"/>
                <a:gd name="T13" fmla="*/ 0 h 80"/>
                <a:gd name="T14" fmla="*/ 36 w 81"/>
                <a:gd name="T15" fmla="*/ 32 h 80"/>
                <a:gd name="T16" fmla="*/ 23 w 81"/>
                <a:gd name="T17" fmla="*/ 38 h 80"/>
                <a:gd name="T18" fmla="*/ 17 w 81"/>
                <a:gd name="T19" fmla="*/ 36 h 80"/>
                <a:gd name="T20" fmla="*/ 15 w 81"/>
                <a:gd name="T21" fmla="*/ 31 h 80"/>
                <a:gd name="T22" fmla="*/ 21 w 81"/>
                <a:gd name="T23" fmla="*/ 19 h 80"/>
                <a:gd name="T24" fmla="*/ 21 w 81"/>
                <a:gd name="T25" fmla="*/ 19 h 80"/>
                <a:gd name="T26" fmla="*/ 35 w 81"/>
                <a:gd name="T27" fmla="*/ 12 h 80"/>
                <a:gd name="T28" fmla="*/ 40 w 81"/>
                <a:gd name="T29" fmla="*/ 14 h 80"/>
                <a:gd name="T30" fmla="*/ 42 w 81"/>
                <a:gd name="T31" fmla="*/ 20 h 80"/>
                <a:gd name="T32" fmla="*/ 36 w 81"/>
                <a:gd name="T33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0">
                  <a:moveTo>
                    <a:pt x="4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17"/>
                    <a:pt x="63" y="0"/>
                    <a:pt x="42" y="0"/>
                  </a:cubicBezTo>
                  <a:close/>
                  <a:moveTo>
                    <a:pt x="36" y="32"/>
                  </a:moveTo>
                  <a:cubicBezTo>
                    <a:pt x="32" y="36"/>
                    <a:pt x="27" y="38"/>
                    <a:pt x="23" y="38"/>
                  </a:cubicBezTo>
                  <a:cubicBezTo>
                    <a:pt x="20" y="38"/>
                    <a:pt x="18" y="38"/>
                    <a:pt x="17" y="36"/>
                  </a:cubicBezTo>
                  <a:cubicBezTo>
                    <a:pt x="15" y="35"/>
                    <a:pt x="15" y="33"/>
                    <a:pt x="15" y="31"/>
                  </a:cubicBezTo>
                  <a:cubicBezTo>
                    <a:pt x="15" y="27"/>
                    <a:pt x="17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6" y="15"/>
                    <a:pt x="30" y="12"/>
                    <a:pt x="35" y="12"/>
                  </a:cubicBezTo>
                  <a:cubicBezTo>
                    <a:pt x="37" y="12"/>
                    <a:pt x="39" y="13"/>
                    <a:pt x="40" y="14"/>
                  </a:cubicBezTo>
                  <a:cubicBezTo>
                    <a:pt x="42" y="16"/>
                    <a:pt x="42" y="18"/>
                    <a:pt x="42" y="20"/>
                  </a:cubicBezTo>
                  <a:cubicBezTo>
                    <a:pt x="42" y="24"/>
                    <a:pt x="40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" name="Freeform 16"/>
          <p:cNvSpPr>
            <a:spLocks noEditPoints="1"/>
          </p:cNvSpPr>
          <p:nvPr/>
        </p:nvSpPr>
        <p:spPr bwMode="auto">
          <a:xfrm rot="10800000">
            <a:off x="7092397" y="3546675"/>
            <a:ext cx="1283020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035877" y="3520080"/>
            <a:ext cx="1308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bg1"/>
                </a:solidFill>
              </a:rPr>
              <a:t>image update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4190" y="4639797"/>
            <a:ext cx="5886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Docker image push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인한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triggering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시작으로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자동화 배포하고 잘못된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업데이트를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en-US" altLang="ko-KR" sz="105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2773234" y="3683619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4835689" y="3699167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7135361" y="4107469"/>
            <a:ext cx="120332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16663" y="3395960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sz="1050" b="1" dirty="0" err="1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webhooking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7697" y="3429703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2 Deploy v2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08810" y="3849341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Application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152" y="1403234"/>
            <a:ext cx="6375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Spinnaker Dashboard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에 접속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http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  <a:hlinkClick r:id="rId3"/>
              </a:rPr>
              <a:t>://spinnaker.zcp-dtlabs.jp-tok.containers.mybluemix.net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/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152" y="1674186"/>
            <a:ext cx="5780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1100" b="1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Applications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&gt;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우측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Action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버튼을 클릭하여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Create 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6496" y="2159622"/>
            <a:ext cx="8774872" cy="967733"/>
            <a:chOff x="416496" y="5233575"/>
            <a:chExt cx="8774872" cy="96773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96" y="5233575"/>
              <a:ext cx="8774872" cy="9449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Arrow Cursor"/>
            <p:cNvSpPr>
              <a:spLocks noChangeAspect="1"/>
            </p:cNvSpPr>
            <p:nvPr/>
          </p:nvSpPr>
          <p:spPr bwMode="auto">
            <a:xfrm>
              <a:off x="8972368" y="595576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Arrow Cursor"/>
            <p:cNvSpPr>
              <a:spLocks noChangeAspect="1"/>
            </p:cNvSpPr>
            <p:nvPr/>
          </p:nvSpPr>
          <p:spPr bwMode="auto">
            <a:xfrm>
              <a:off x="2673034" y="537405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2946" y="3226315"/>
            <a:ext cx="2601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2-2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dirty="0" smtClean="0"/>
              <a:t>Application</a:t>
            </a:r>
            <a:r>
              <a:rPr kumimoji="1" lang="ko-KR" altLang="en-US" sz="1100" b="1" dirty="0" smtClean="0"/>
              <a:t> 정보 입력</a:t>
            </a:r>
            <a:endParaRPr kumimoji="1" lang="en-US" altLang="ko-KR" sz="1100" b="1" dirty="0" smtClean="0"/>
          </a:p>
          <a:p>
            <a:endParaRPr kumimoji="1" lang="en-US" altLang="ko-KR" sz="1100" b="1" dirty="0" smtClean="0"/>
          </a:p>
          <a:p>
            <a:r>
              <a:rPr kumimoji="1" lang="en-US" altLang="ko-KR" sz="1100" b="1" dirty="0" smtClean="0"/>
              <a:t>   </a:t>
            </a:r>
            <a:r>
              <a:rPr kumimoji="1" lang="ko-KR" altLang="en-US" sz="1100" b="1" dirty="0" smtClean="0"/>
              <a:t>  </a:t>
            </a:r>
            <a:r>
              <a:rPr kumimoji="1" lang="en-US" altLang="ko-KR" sz="1100" b="1" dirty="0" smtClean="0"/>
              <a:t>-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명과 </a:t>
            </a:r>
            <a:r>
              <a:rPr kumimoji="1" lang="en-US" altLang="ko-KR" sz="1100" dirty="0" smtClean="0"/>
              <a:t>Email</a:t>
            </a:r>
            <a:r>
              <a:rPr kumimoji="1" lang="ko-KR" altLang="en-US" sz="1100" dirty="0" smtClean="0"/>
              <a:t> 주소 입력</a:t>
            </a:r>
            <a:endParaRPr kumimoji="1" lang="en-US" altLang="ko-KR" sz="1100" dirty="0" smtClean="0"/>
          </a:p>
          <a:p>
            <a:r>
              <a:rPr kumimoji="1" lang="ko-KR" altLang="en-US" sz="1100" dirty="0"/>
              <a:t> </a:t>
            </a:r>
            <a:r>
              <a:rPr kumimoji="1" lang="ko-KR" altLang="en-US" sz="1100" dirty="0" smtClean="0"/>
              <a:t>    </a:t>
            </a:r>
            <a:r>
              <a:rPr kumimoji="1" lang="en-US" altLang="ko-KR" sz="1100" dirty="0" smtClean="0"/>
              <a:t>-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i="1" dirty="0" smtClean="0"/>
              <a:t>Create</a:t>
            </a:r>
            <a:r>
              <a:rPr kumimoji="1" lang="ko-KR" altLang="en-US" sz="1100" dirty="0" smtClean="0"/>
              <a:t> 버튼 클릭</a:t>
            </a:r>
            <a:endParaRPr kumimoji="1" lang="en-US" altLang="ko-KR" sz="11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9" y="3193533"/>
            <a:ext cx="3059073" cy="24551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66202" y="3519083"/>
            <a:ext cx="13452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i="1" dirty="0" err="1" smtClean="0">
                <a:solidFill>
                  <a:schemeClr val="accent2"/>
                </a:solidFill>
              </a:rPr>
              <a:t>Labsflix</a:t>
            </a:r>
            <a:r>
              <a:rPr kumimoji="1" lang="en-US" altLang="ko-KR" sz="1050" b="1" i="1" dirty="0" smtClean="0">
                <a:solidFill>
                  <a:schemeClr val="accent2"/>
                </a:solidFill>
              </a:rPr>
              <a:t>${number}</a:t>
            </a:r>
            <a:endParaRPr kumimoji="1" lang="ko-KR" altLang="en-US" sz="1050" b="1" i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61112" y="4831465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생성된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 확인</a:t>
            </a:r>
            <a:endParaRPr kumimoji="1" lang="en-US" altLang="ko-KR" sz="11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6070648" y="5157192"/>
            <a:ext cx="3429556" cy="1165745"/>
            <a:chOff x="3780664" y="4640719"/>
            <a:chExt cx="5178552" cy="176024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18"/>
            <a:stretch/>
          </p:blipFill>
          <p:spPr>
            <a:xfrm>
              <a:off x="3780664" y="4640719"/>
              <a:ext cx="5178552" cy="176024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355240" y="4842113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0" name="직선 연결선 219"/>
          <p:cNvCxnSpPr/>
          <p:nvPr/>
        </p:nvCxnSpPr>
        <p:spPr>
          <a:xfrm flipH="1">
            <a:off x="5745088" y="3646041"/>
            <a:ext cx="621114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3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생성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484" y="3681704"/>
            <a:ext cx="3676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 recommendation v2’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t="5373" r="1361" b="3141"/>
          <a:stretch/>
        </p:blipFill>
        <p:spPr>
          <a:xfrm>
            <a:off x="608855" y="4315082"/>
            <a:ext cx="3899596" cy="14571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6401" r="15472" b="27850"/>
          <a:stretch/>
        </p:blipFill>
        <p:spPr>
          <a:xfrm>
            <a:off x="4924910" y="1996688"/>
            <a:ext cx="4384574" cy="222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41869" y="1689347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생성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4772980" y="1422762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1100573" y="2586366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4252852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04456" y="3231326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is Spinnaker?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02552" y="3210090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Spinnaker?</a:t>
            </a: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7570" y="3253499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4" y="3922533"/>
            <a:ext cx="4808984" cy="23287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Docker Image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54162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ker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Image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hooking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에 사용할 특정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URL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을 만든다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‘Automated Triggers’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Source: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domain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뒤에 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URL name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u="sng" dirty="0" err="1" smtClean="0">
                <a:latin typeface="Noto Sans" charset="0"/>
                <a:ea typeface="Noto Sans" charset="0"/>
                <a:cs typeface="Noto Sans" charset="0"/>
              </a:rPr>
              <a:t>dockerhub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-recommendation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" y="2876600"/>
            <a:ext cx="4566549" cy="269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494892" y="483315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0800000">
            <a:off x="4736977" y="4895871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216" y="566124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0800000">
            <a:off x="9561512" y="5723963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24" name="직선 화살표 연결선 23"/>
          <p:cNvCxnSpPr>
            <a:stCxn id="16" idx="1"/>
            <a:endCxn id="34" idx="1"/>
          </p:cNvCxnSpPr>
          <p:nvPr/>
        </p:nvCxnSpPr>
        <p:spPr>
          <a:xfrm>
            <a:off x="4989004" y="5086905"/>
            <a:ext cx="1908212" cy="759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7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설정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044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용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Default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Value: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배포하려는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3043966"/>
            <a:ext cx="7587288" cy="2475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044788" y="4766955"/>
            <a:ext cx="13308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000" b="1" dirty="0">
              <a:solidFill>
                <a:schemeClr val="accent2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504" y="1484192"/>
            <a:ext cx="340349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배포를 위한 파이프라인을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Add stage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명 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Deploy recommendation v2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6516" y="2975288"/>
            <a:ext cx="8604956" cy="3136927"/>
            <a:chOff x="596516" y="2975288"/>
            <a:chExt cx="8604956" cy="31369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16" y="2975288"/>
              <a:ext cx="8568714" cy="3136927"/>
            </a:xfrm>
            <a:prstGeom prst="rect">
              <a:avLst/>
            </a:prstGeom>
          </p:spPr>
        </p:pic>
        <p:sp>
          <p:nvSpPr>
            <p:cNvPr id="16" name="Arrow Cursor"/>
            <p:cNvSpPr>
              <a:spLocks noChangeAspect="1"/>
            </p:cNvSpPr>
            <p:nvPr/>
          </p:nvSpPr>
          <p:spPr bwMode="auto">
            <a:xfrm>
              <a:off x="4412940" y="429820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3440832" y="3148870"/>
              <a:ext cx="418968" cy="2943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7486360" y="3710689"/>
              <a:ext cx="418968" cy="2943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496" y="5149930"/>
              <a:ext cx="5386976" cy="857018"/>
            </a:xfrm>
            <a:prstGeom prst="rect">
              <a:avLst/>
            </a:prstGeom>
          </p:spPr>
        </p:pic>
        <p:sp>
          <p:nvSpPr>
            <p:cNvPr id="17" name="Arrow Cursor"/>
            <p:cNvSpPr>
              <a:spLocks noChangeAspect="1"/>
            </p:cNvSpPr>
            <p:nvPr/>
          </p:nvSpPr>
          <p:spPr bwMode="auto">
            <a:xfrm>
              <a:off x="5961112" y="497717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3395982" y="3184874"/>
            <a:ext cx="296878" cy="2441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7511396" y="3822764"/>
            <a:ext cx="177908" cy="146296"/>
          </a:xfrm>
          <a:prstGeom prst="rect">
            <a:avLst/>
          </a:prstGeom>
        </p:spPr>
      </p:pic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968" y="1721709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Mainfest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Configuration </a:t>
            </a:r>
            <a:r>
              <a:rPr kumimoji="1" lang="mr-IN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Manifest Source: Text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  <a:p>
            <a:pPr marL="171450" indent="-171450">
              <a:buFontTx/>
              <a:buChar char="-"/>
            </a:pP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325796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453743" y="2122518"/>
            <a:ext cx="375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44488" y="1505740"/>
            <a:ext cx="4464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46294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3876311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81" y="2009094"/>
            <a:ext cx="2593426" cy="41482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19181" y="6160810"/>
            <a:ext cx="3140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recommendation-service-deployment-v2.yaml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5" y="1970296"/>
            <a:ext cx="8512077" cy="18558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5 Kubernetes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Deployment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Docker </a:t>
            </a:r>
            <a:r>
              <a:rPr lang="en-US" altLang="ko-KR" dirty="0"/>
              <a:t>hub triggering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877" y="1656386"/>
            <a:ext cx="1879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smtClean="0">
                <a:latin typeface="Noto Sans" charset="0"/>
                <a:ea typeface="Noto Sans" charset="0"/>
                <a:cs typeface="Noto Sans" charset="0"/>
              </a:rPr>
              <a:t>생성된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파이프라인 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309" y="4227058"/>
            <a:ext cx="512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/>
              <a:t>6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b="1" dirty="0" smtClean="0"/>
              <a:t>Docker Image </a:t>
            </a:r>
            <a:r>
              <a:rPr kumimoji="1" lang="ko-KR" altLang="en-US" sz="1100" b="1" dirty="0" smtClean="0"/>
              <a:t>푸시</a:t>
            </a:r>
            <a:endParaRPr kumimoji="1" lang="en-US" altLang="ko-KR" sz="1100" b="1" dirty="0" smtClean="0"/>
          </a:p>
          <a:p>
            <a:r>
              <a:rPr kumimoji="1" lang="en-US" altLang="ko-KR" sz="1100" b="1" dirty="0"/>
              <a:t> </a:t>
            </a:r>
            <a:r>
              <a:rPr kumimoji="1" lang="en-US" altLang="ko-KR" sz="1100" b="1" dirty="0" smtClean="0"/>
              <a:t>  </a:t>
            </a:r>
            <a:r>
              <a:rPr kumimoji="1" lang="en-US" altLang="ko-KR" sz="1100" dirty="0" smtClean="0"/>
              <a:t>Docker Hub</a:t>
            </a:r>
            <a:r>
              <a:rPr kumimoji="1" lang="ko-KR" altLang="en-US" sz="1100" dirty="0" smtClean="0"/>
              <a:t>의 </a:t>
            </a:r>
            <a:r>
              <a:rPr kumimoji="1" lang="en-US" altLang="ko-KR" sz="1100" dirty="0" err="1" smtClean="0"/>
              <a:t>dtlabs</a:t>
            </a:r>
            <a:r>
              <a:rPr kumimoji="1" lang="en-US" altLang="ko-KR" sz="1100" dirty="0" smtClean="0"/>
              <a:t>/recommendation-service:2.0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Docker Image </a:t>
            </a:r>
            <a:r>
              <a:rPr kumimoji="1" lang="ko-KR" altLang="en-US" sz="1100" dirty="0" smtClean="0"/>
              <a:t>푸시한다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308505" y="228034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1826" y="331457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1138" y="4675201"/>
            <a:ext cx="5976664" cy="2616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dtlabs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/recommendation-service:2.0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altLang="ko-KR" dirty="0" smtClean="0"/>
              <a:t>02</a:t>
            </a:r>
            <a:r>
              <a:rPr lang="ko-KR" altLang="en-US" dirty="0" smtClean="0"/>
              <a:t> </a:t>
            </a:r>
            <a:r>
              <a:rPr lang="en-US" altLang="ko-KR" dirty="0" smtClean="0"/>
              <a:t>Hands-on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496" y="151162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이 자동 시작하여 실행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(RUNNING)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4488" y="1844824"/>
            <a:ext cx="9127214" cy="3895763"/>
            <a:chOff x="344488" y="1844824"/>
            <a:chExt cx="9127214" cy="38957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88" y="1844824"/>
              <a:ext cx="9127214" cy="3895763"/>
            </a:xfrm>
            <a:prstGeom prst="rect">
              <a:avLst/>
            </a:prstGeom>
          </p:spPr>
        </p:pic>
        <p:cxnSp>
          <p:nvCxnSpPr>
            <p:cNvPr id="24" name="직선 연결선 219"/>
            <p:cNvCxnSpPr/>
            <p:nvPr/>
          </p:nvCxnSpPr>
          <p:spPr>
            <a:xfrm flipV="1">
              <a:off x="2585115" y="2428292"/>
              <a:ext cx="244221" cy="91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756756" y="2312876"/>
              <a:ext cx="29354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해당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에서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 개수가 표시됨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Arrow Cursor"/>
            <p:cNvSpPr>
              <a:spLocks noChangeAspect="1"/>
            </p:cNvSpPr>
            <p:nvPr/>
          </p:nvSpPr>
          <p:spPr bwMode="auto">
            <a:xfrm>
              <a:off x="1064568" y="305679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6" t="79183" r="77517" b="9762"/>
            <a:stretch/>
          </p:blipFill>
          <p:spPr>
            <a:xfrm>
              <a:off x="2200224" y="2312876"/>
              <a:ext cx="196492" cy="2051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204" y="3969060"/>
              <a:ext cx="329591" cy="25202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844" y="3958772"/>
              <a:ext cx="315097" cy="228600"/>
            </a:xfrm>
            <a:prstGeom prst="rect">
              <a:avLst/>
            </a:prstGeom>
          </p:spPr>
        </p:pic>
      </p:grp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2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245" y="1530625"/>
            <a:ext cx="4706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Details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클릭하여 현재 실행 단계에 대한 상세 정보를 확인할 수 있다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776" y="1863554"/>
            <a:ext cx="9200943" cy="4604987"/>
            <a:chOff x="493776" y="1863554"/>
            <a:chExt cx="9200943" cy="46049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76" y="1863554"/>
              <a:ext cx="9200943" cy="46049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43210" y="3868552"/>
              <a:ext cx="2634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현재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상태 실시간 모니터링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4" name="직선 연결선 219"/>
            <p:cNvCxnSpPr/>
            <p:nvPr/>
          </p:nvCxnSpPr>
          <p:spPr>
            <a:xfrm flipV="1">
              <a:off x="6789204" y="3983968"/>
              <a:ext cx="108012" cy="14973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Arrow Cursor"/>
            <p:cNvSpPr>
              <a:spLocks noChangeAspect="1"/>
            </p:cNvSpPr>
            <p:nvPr/>
          </p:nvSpPr>
          <p:spPr bwMode="auto">
            <a:xfrm>
              <a:off x="1028564" y="2842974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856" y="3693711"/>
              <a:ext cx="315097" cy="228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236" y="3728035"/>
              <a:ext cx="329591" cy="14574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92" y="2002097"/>
            <a:ext cx="251460" cy="245327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4362" y="1412373"/>
            <a:ext cx="6747796" cy="4498352"/>
            <a:chOff x="-11947" y="1189575"/>
            <a:chExt cx="6747796" cy="449835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3" t="16123" r="14745" b="8278"/>
            <a:stretch/>
          </p:blipFill>
          <p:spPr>
            <a:xfrm>
              <a:off x="162675" y="1539808"/>
              <a:ext cx="6573174" cy="414811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1947" y="1189575"/>
              <a:ext cx="4624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ü"/>
              </a:pP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Pipeline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을 성공적으로 실행 완료되어 </a:t>
              </a: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SUCCEEDED</a:t>
              </a:r>
              <a:r>
                <a:rPr kumimoji="1" lang="ko-KR" altLang="en-US" sz="1100" dirty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표시된 결과 확인</a:t>
              </a:r>
              <a:endParaRPr kumimoji="1" lang="en-US" altLang="ko-KR" sz="11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5350" y="256827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30759" y="333616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88" y="3282710"/>
              <a:ext cx="150724" cy="1413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735" y="3284984"/>
              <a:ext cx="206161" cy="1495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592" y="2293396"/>
              <a:ext cx="150724" cy="141304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6681192" y="4905164"/>
            <a:ext cx="2700300" cy="1404558"/>
            <a:chOff x="6506664" y="4892936"/>
            <a:chExt cx="2700300" cy="1404558"/>
          </a:xfrm>
        </p:grpSpPr>
        <p:sp>
          <p:nvSpPr>
            <p:cNvPr id="34" name="직사각형 33"/>
            <p:cNvSpPr/>
            <p:nvPr/>
          </p:nvSpPr>
          <p:spPr>
            <a:xfrm>
              <a:off x="6506664" y="4941168"/>
              <a:ext cx="2700300" cy="13563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54" t="55905" r="7476" b="4333"/>
            <a:stretch/>
          </p:blipFill>
          <p:spPr>
            <a:xfrm>
              <a:off x="6645188" y="5000948"/>
              <a:ext cx="2423253" cy="97226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573180" y="6080827"/>
              <a:ext cx="1812841" cy="156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실행하여 생성된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Kubernetes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오브젝트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7" name="직선 연결선 219"/>
            <p:cNvCxnSpPr/>
            <p:nvPr/>
          </p:nvCxnSpPr>
          <p:spPr>
            <a:xfrm>
              <a:off x="8013340" y="5667928"/>
              <a:ext cx="0" cy="412899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301372" y="489293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88" y="2472068"/>
            <a:ext cx="180544" cy="176141"/>
          </a:xfrm>
          <a:prstGeom prst="rect">
            <a:avLst/>
          </a:prstGeom>
        </p:spPr>
      </p:pic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920" y="1425667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Infrastructure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Workloads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20552" y="1697382"/>
            <a:ext cx="7596844" cy="4414833"/>
            <a:chOff x="920552" y="1697382"/>
            <a:chExt cx="7596844" cy="44148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2" y="1697382"/>
              <a:ext cx="7596844" cy="441483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48408" y="261442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080" y="2871031"/>
              <a:ext cx="172720" cy="1619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932" y="2929447"/>
              <a:ext cx="170388" cy="123615"/>
            </a:xfrm>
            <a:prstGeom prst="rect">
              <a:avLst/>
            </a:prstGeom>
          </p:spPr>
        </p:pic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8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7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Image Update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083" y="1986598"/>
            <a:ext cx="8923405" cy="60016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set image 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100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 -n </a:t>
            </a:r>
            <a:r>
              <a:rPr lang="en-US" altLang="ko-KR" sz="11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100" b="1" dirty="0">
              <a:solidFill>
                <a:schemeClr val="accent2"/>
              </a:solidFill>
            </a:endParaRPr>
          </a:p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deployment.apps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recommendation-service-deployment-v2"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image updated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4488" y="1415480"/>
            <a:ext cx="2959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7 </a:t>
            </a:r>
            <a:r>
              <a:rPr kumimoji="1" lang="en-US" altLang="ko-KR" sz="1200" dirty="0" err="1" smtClean="0"/>
              <a:t>nginx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Image</a:t>
            </a:r>
            <a:r>
              <a:rPr kumimoji="1" lang="ko-KR" altLang="en-US" sz="1200" dirty="0" smtClean="0"/>
              <a:t>로 </a:t>
            </a:r>
            <a:r>
              <a:rPr kumimoji="1" lang="en-US" altLang="ko-KR" sz="1200" dirty="0" smtClean="0"/>
              <a:t>deployment </a:t>
            </a:r>
            <a:r>
              <a:rPr kumimoji="1" lang="ko-KR" altLang="en-US" sz="1200" dirty="0" smtClean="0"/>
              <a:t>업데이트</a:t>
            </a:r>
            <a:endParaRPr kumimoji="1"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35067" y="274681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업데이트 결과 확인</a:t>
            </a:r>
            <a:endParaRPr kumimoji="1"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439063" y="1692479"/>
            <a:ext cx="903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set image 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ko-KR" sz="1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ko-KR" altLang="en-US" sz="1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000" b="1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000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4628" y="3032956"/>
            <a:ext cx="6480720" cy="3400580"/>
            <a:chOff x="1604628" y="3032956"/>
            <a:chExt cx="6480720" cy="340058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28" y="3052812"/>
              <a:ext cx="4589284" cy="199636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20" r="1174"/>
            <a:stretch/>
          </p:blipFill>
          <p:spPr>
            <a:xfrm>
              <a:off x="6429163" y="3032956"/>
              <a:ext cx="1656185" cy="340058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953263" y="601040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90200" y="395135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012" y="3834286"/>
              <a:ext cx="172720" cy="16192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92" y="3449401"/>
              <a:ext cx="170388" cy="123615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9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Continuous Integration, Continuous Delivery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33162" y="1484784"/>
            <a:ext cx="9066438" cy="482134"/>
          </a:xfrm>
        </p:spPr>
        <p:txBody>
          <a:bodyPr/>
          <a:lstStyle/>
          <a:p>
            <a:pPr algn="l"/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빠르고 지속적으로 질 좋은 시스템을 제공하기 위해 자동화된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Build, Test, Deploy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를 파이프라인으로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구성하여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</a:p>
          <a:p>
            <a:pPr algn="l"/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애플리케이션의</a:t>
            </a:r>
            <a:r>
              <a:rPr kumimoji="1" lang="ko-KR" altLang="en-US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통합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배포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가 가능해야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함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Why </a:t>
            </a:r>
            <a:r>
              <a:rPr lang="en-US" altLang="ko-KR" dirty="0" smtClean="0"/>
              <a:t>Spinnaker?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772697" y="2241755"/>
            <a:ext cx="4149349" cy="3841825"/>
            <a:chOff x="3008784" y="2384884"/>
            <a:chExt cx="3913262" cy="3698696"/>
          </a:xfrm>
        </p:grpSpPr>
        <p:grpSp>
          <p:nvGrpSpPr>
            <p:cNvPr id="10" name="그룹 9"/>
            <p:cNvGrpSpPr/>
            <p:nvPr/>
          </p:nvGrpSpPr>
          <p:grpSpPr>
            <a:xfrm>
              <a:off x="3008784" y="2384884"/>
              <a:ext cx="3913262" cy="3698696"/>
              <a:chOff x="5005280" y="4772509"/>
              <a:chExt cx="705658" cy="672628"/>
            </a:xfrm>
          </p:grpSpPr>
          <p:sp>
            <p:nvSpPr>
              <p:cNvPr id="14" name="Freeform 676"/>
              <p:cNvSpPr>
                <a:spLocks/>
              </p:cNvSpPr>
              <p:nvPr/>
            </p:nvSpPr>
            <p:spPr bwMode="auto">
              <a:xfrm>
                <a:off x="5005280" y="4970695"/>
                <a:ext cx="240224" cy="390364"/>
              </a:xfrm>
              <a:custGeom>
                <a:avLst/>
                <a:gdLst>
                  <a:gd name="T0" fmla="*/ 198 w 293"/>
                  <a:gd name="T1" fmla="*/ 476 h 476"/>
                  <a:gd name="T2" fmla="*/ 293 w 293"/>
                  <a:gd name="T3" fmla="*/ 345 h 476"/>
                  <a:gd name="T4" fmla="*/ 208 w 293"/>
                  <a:gd name="T5" fmla="*/ 83 h 476"/>
                  <a:gd name="T6" fmla="*/ 147 w 293"/>
                  <a:gd name="T7" fmla="*/ 0 h 476"/>
                  <a:gd name="T8" fmla="*/ 54 w 293"/>
                  <a:gd name="T9" fmla="*/ 33 h 476"/>
                  <a:gd name="T10" fmla="*/ 198 w 293"/>
                  <a:gd name="T11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" h="476">
                    <a:moveTo>
                      <a:pt x="198" y="476"/>
                    </a:moveTo>
                    <a:cubicBezTo>
                      <a:pt x="293" y="345"/>
                      <a:pt x="293" y="345"/>
                      <a:pt x="293" y="345"/>
                    </a:cubicBezTo>
                    <a:cubicBezTo>
                      <a:pt x="213" y="287"/>
                      <a:pt x="176" y="182"/>
                      <a:pt x="208" y="83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0" y="200"/>
                      <a:pt x="63" y="377"/>
                      <a:pt x="198" y="476"/>
                    </a:cubicBezTo>
                    <a:close/>
                  </a:path>
                </a:pathLst>
              </a:custGeom>
              <a:solidFill>
                <a:srgbClr val="60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" name="Freeform 677"/>
              <p:cNvSpPr>
                <a:spLocks/>
              </p:cNvSpPr>
              <p:nvPr/>
            </p:nvSpPr>
            <p:spPr bwMode="auto">
              <a:xfrm>
                <a:off x="5164429" y="5252958"/>
                <a:ext cx="387362" cy="192179"/>
              </a:xfrm>
              <a:custGeom>
                <a:avLst/>
                <a:gdLst>
                  <a:gd name="T0" fmla="*/ 469 w 469"/>
                  <a:gd name="T1" fmla="*/ 131 h 234"/>
                  <a:gd name="T2" fmla="*/ 374 w 469"/>
                  <a:gd name="T3" fmla="*/ 0 h 234"/>
                  <a:gd name="T4" fmla="*/ 98 w 469"/>
                  <a:gd name="T5" fmla="*/ 0 h 234"/>
                  <a:gd name="T6" fmla="*/ 0 w 469"/>
                  <a:gd name="T7" fmla="*/ 32 h 234"/>
                  <a:gd name="T8" fmla="*/ 3 w 469"/>
                  <a:gd name="T9" fmla="*/ 131 h 234"/>
                  <a:gd name="T10" fmla="*/ 469 w 469"/>
                  <a:gd name="T11" fmla="*/ 13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9" h="234">
                    <a:moveTo>
                      <a:pt x="469" y="131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294" y="58"/>
                      <a:pt x="182" y="61"/>
                      <a:pt x="98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46" y="234"/>
                      <a:pt x="334" y="229"/>
                      <a:pt x="469" y="13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Freeform 678"/>
              <p:cNvSpPr>
                <a:spLocks/>
              </p:cNvSpPr>
              <p:nvPr/>
            </p:nvSpPr>
            <p:spPr bwMode="auto">
              <a:xfrm>
                <a:off x="5473716" y="4997720"/>
                <a:ext cx="237222" cy="363340"/>
              </a:xfrm>
              <a:custGeom>
                <a:avLst/>
                <a:gdLst>
                  <a:gd name="T0" fmla="*/ 239 w 290"/>
                  <a:gd name="T1" fmla="*/ 0 h 443"/>
                  <a:gd name="T2" fmla="*/ 85 w 290"/>
                  <a:gd name="T3" fmla="*/ 50 h 443"/>
                  <a:gd name="T4" fmla="*/ 0 w 290"/>
                  <a:gd name="T5" fmla="*/ 312 h 443"/>
                  <a:gd name="T6" fmla="*/ 0 w 290"/>
                  <a:gd name="T7" fmla="*/ 415 h 443"/>
                  <a:gd name="T8" fmla="*/ 95 w 290"/>
                  <a:gd name="T9" fmla="*/ 443 h 443"/>
                  <a:gd name="T10" fmla="*/ 239 w 290"/>
                  <a:gd name="T11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443">
                    <a:moveTo>
                      <a:pt x="239" y="0"/>
                    </a:moveTo>
                    <a:cubicBezTo>
                      <a:pt x="85" y="50"/>
                      <a:pt x="85" y="50"/>
                      <a:pt x="85" y="50"/>
                    </a:cubicBezTo>
                    <a:cubicBezTo>
                      <a:pt x="116" y="144"/>
                      <a:pt x="84" y="251"/>
                      <a:pt x="0" y="312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95" y="443"/>
                      <a:pt x="95" y="443"/>
                      <a:pt x="95" y="443"/>
                    </a:cubicBezTo>
                    <a:cubicBezTo>
                      <a:pt x="237" y="339"/>
                      <a:pt x="290" y="159"/>
                      <a:pt x="239" y="0"/>
                    </a:cubicBezTo>
                    <a:close/>
                  </a:path>
                </a:pathLst>
              </a:custGeom>
              <a:solidFill>
                <a:srgbClr val="2DA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Freeform 679"/>
              <p:cNvSpPr>
                <a:spLocks/>
              </p:cNvSpPr>
              <p:nvPr/>
            </p:nvSpPr>
            <p:spPr bwMode="auto">
              <a:xfrm>
                <a:off x="5359608" y="4772509"/>
                <a:ext cx="309289" cy="291273"/>
              </a:xfrm>
              <a:custGeom>
                <a:avLst/>
                <a:gdLst>
                  <a:gd name="T0" fmla="*/ 0 w 377"/>
                  <a:gd name="T1" fmla="*/ 0 h 355"/>
                  <a:gd name="T2" fmla="*/ 0 w 377"/>
                  <a:gd name="T3" fmla="*/ 162 h 355"/>
                  <a:gd name="T4" fmla="*/ 223 w 377"/>
                  <a:gd name="T5" fmla="*/ 324 h 355"/>
                  <a:gd name="T6" fmla="*/ 321 w 377"/>
                  <a:gd name="T7" fmla="*/ 355 h 355"/>
                  <a:gd name="T8" fmla="*/ 377 w 377"/>
                  <a:gd name="T9" fmla="*/ 274 h 355"/>
                  <a:gd name="T10" fmla="*/ 0 w 377"/>
                  <a:gd name="T11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7" h="355">
                    <a:moveTo>
                      <a:pt x="0" y="0"/>
                    </a:moveTo>
                    <a:cubicBezTo>
                      <a:pt x="0" y="162"/>
                      <a:pt x="0" y="162"/>
                      <a:pt x="0" y="162"/>
                    </a:cubicBezTo>
                    <a:cubicBezTo>
                      <a:pt x="99" y="162"/>
                      <a:pt x="191" y="225"/>
                      <a:pt x="223" y="324"/>
                    </a:cubicBezTo>
                    <a:cubicBezTo>
                      <a:pt x="321" y="355"/>
                      <a:pt x="321" y="355"/>
                      <a:pt x="321" y="355"/>
                    </a:cubicBezTo>
                    <a:cubicBezTo>
                      <a:pt x="377" y="274"/>
                      <a:pt x="377" y="274"/>
                      <a:pt x="377" y="274"/>
                    </a:cubicBezTo>
                    <a:cubicBezTo>
                      <a:pt x="322" y="106"/>
                      <a:pt x="167" y="0"/>
                      <a:pt x="0" y="0"/>
                    </a:cubicBezTo>
                    <a:close/>
                  </a:path>
                </a:pathLst>
              </a:custGeom>
              <a:solidFill>
                <a:srgbClr val="EF5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" name="Freeform 680"/>
              <p:cNvSpPr>
                <a:spLocks/>
              </p:cNvSpPr>
              <p:nvPr/>
            </p:nvSpPr>
            <p:spPr bwMode="auto">
              <a:xfrm>
                <a:off x="5050320" y="4772509"/>
                <a:ext cx="357334" cy="267250"/>
              </a:xfrm>
              <a:custGeom>
                <a:avLst/>
                <a:gdLst>
                  <a:gd name="T0" fmla="*/ 377 w 437"/>
                  <a:gd name="T1" fmla="*/ 0 h 324"/>
                  <a:gd name="T2" fmla="*/ 377 w 437"/>
                  <a:gd name="T3" fmla="*/ 0 h 324"/>
                  <a:gd name="T4" fmla="*/ 0 w 437"/>
                  <a:gd name="T5" fmla="*/ 274 h 324"/>
                  <a:gd name="T6" fmla="*/ 0 w 437"/>
                  <a:gd name="T7" fmla="*/ 274 h 324"/>
                  <a:gd name="T8" fmla="*/ 93 w 437"/>
                  <a:gd name="T9" fmla="*/ 241 h 324"/>
                  <a:gd name="T10" fmla="*/ 154 w 437"/>
                  <a:gd name="T11" fmla="*/ 324 h 324"/>
                  <a:gd name="T12" fmla="*/ 377 w 437"/>
                  <a:gd name="T13" fmla="*/ 162 h 324"/>
                  <a:gd name="T14" fmla="*/ 437 w 437"/>
                  <a:gd name="T15" fmla="*/ 78 h 324"/>
                  <a:gd name="T16" fmla="*/ 377 w 437"/>
                  <a:gd name="T1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7" h="324">
                    <a:moveTo>
                      <a:pt x="377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201" y="0"/>
                      <a:pt x="52" y="115"/>
                      <a:pt x="0" y="274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154" y="324"/>
                      <a:pt x="154" y="324"/>
                      <a:pt x="154" y="324"/>
                    </a:cubicBezTo>
                    <a:cubicBezTo>
                      <a:pt x="184" y="230"/>
                      <a:pt x="273" y="162"/>
                      <a:pt x="377" y="162"/>
                    </a:cubicBezTo>
                    <a:cubicBezTo>
                      <a:pt x="437" y="78"/>
                      <a:pt x="437" y="78"/>
                      <a:pt x="437" y="78"/>
                    </a:cubicBez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FAA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 rot="19397999">
              <a:off x="3784593" y="281838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BUILD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179533" y="428426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CODE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56134" y="5328224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MORNITORING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7896557">
              <a:off x="5752826" y="4579860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DEPLOY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607575">
              <a:off x="5574508" y="2949719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TEST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173601" y="3525087"/>
              <a:ext cx="16002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</a:t>
              </a:r>
              <a:r>
                <a:rPr kumimoji="1" lang="ko-KR" altLang="en-US" sz="1600" b="1" dirty="0" smtClean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Integration </a:t>
              </a:r>
            </a:p>
            <a:p>
              <a:pPr algn="ctr"/>
              <a:endParaRPr kumimoji="1" lang="en-US" altLang="ko-KR" sz="1600" b="1" dirty="0"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 </a:t>
              </a:r>
              <a:r>
                <a:rPr kumimoji="1" lang="en-US" altLang="ko-KR" sz="1600" b="1" dirty="0">
                  <a:latin typeface="Noto Sans" charset="0"/>
                  <a:ea typeface="Noto Sans" charset="0"/>
                  <a:cs typeface="Noto Sans" charset="0"/>
                </a:rPr>
                <a:t>Delivery </a:t>
              </a:r>
              <a:endParaRPr kumimoji="1" lang="ko-KR" altLang="en-US" sz="16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92" y="1419221"/>
            <a:ext cx="42562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최초 버전으로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한다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상세 뷰의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Server Group Manager Actions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508" y="4365104"/>
            <a:ext cx="3305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Revision: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 1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Submi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4752" y="4626714"/>
            <a:ext cx="3465796" cy="1919832"/>
            <a:chOff x="654752" y="4626714"/>
            <a:chExt cx="3465796" cy="19198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" t="1379" r="1494"/>
            <a:stretch/>
          </p:blipFill>
          <p:spPr>
            <a:xfrm>
              <a:off x="654752" y="4626714"/>
              <a:ext cx="3465796" cy="1844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Arrow Cursor"/>
            <p:cNvSpPr>
              <a:spLocks noChangeAspect="1"/>
            </p:cNvSpPr>
            <p:nvPr/>
          </p:nvSpPr>
          <p:spPr bwMode="auto">
            <a:xfrm>
              <a:off x="3963452" y="630100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8" name="Arrow Cursor"/>
            <p:cNvSpPr>
              <a:spLocks noChangeAspect="1"/>
            </p:cNvSpPr>
            <p:nvPr/>
          </p:nvSpPr>
          <p:spPr bwMode="auto">
            <a:xfrm>
              <a:off x="3666645" y="529278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6516" y="2019385"/>
            <a:ext cx="6856988" cy="2273711"/>
            <a:chOff x="596516" y="2019385"/>
            <a:chExt cx="6856988" cy="227371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98"/>
            <a:stretch/>
          </p:blipFill>
          <p:spPr>
            <a:xfrm>
              <a:off x="596516" y="2019385"/>
              <a:ext cx="6856988" cy="227371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0" name="Arrow Cursor"/>
            <p:cNvSpPr>
              <a:spLocks noChangeAspect="1"/>
            </p:cNvSpPr>
            <p:nvPr/>
          </p:nvSpPr>
          <p:spPr bwMode="auto">
            <a:xfrm>
              <a:off x="4675477" y="334017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Arrow Cursor"/>
            <p:cNvSpPr>
              <a:spLocks noChangeAspect="1"/>
            </p:cNvSpPr>
            <p:nvPr/>
          </p:nvSpPr>
          <p:spPr bwMode="auto">
            <a:xfrm>
              <a:off x="6609184" y="327479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Arrow Cursor"/>
            <p:cNvSpPr>
              <a:spLocks noChangeAspect="1"/>
            </p:cNvSpPr>
            <p:nvPr/>
          </p:nvSpPr>
          <p:spPr bwMode="auto">
            <a:xfrm>
              <a:off x="6196453" y="3675175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20" y="2808454"/>
              <a:ext cx="203200" cy="190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958" y="2879957"/>
              <a:ext cx="261226" cy="189517"/>
            </a:xfrm>
            <a:prstGeom prst="rect">
              <a:avLst/>
            </a:prstGeom>
          </p:spPr>
        </p:pic>
      </p:grp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hub triggering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1" t="15194" r="32397" b="55046"/>
          <a:stretch/>
        </p:blipFill>
        <p:spPr>
          <a:xfrm>
            <a:off x="723812" y="1504123"/>
            <a:ext cx="3032150" cy="1616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833123" y="1457600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실행 완료함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3123" y="2851686"/>
            <a:ext cx="4953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n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ginx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없어지고 예전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Image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생성됨을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0532" y="3212976"/>
            <a:ext cx="8100900" cy="3127524"/>
            <a:chOff x="740532" y="3212976"/>
            <a:chExt cx="8100900" cy="31275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6" t="16401" r="8566" b="33085"/>
            <a:stretch/>
          </p:blipFill>
          <p:spPr>
            <a:xfrm>
              <a:off x="740532" y="3212976"/>
              <a:ext cx="8100900" cy="31275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831023" y="462284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63932" y="502943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202" y="4365104"/>
              <a:ext cx="181864" cy="17049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320" y="4454265"/>
              <a:ext cx="283883" cy="205954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2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Hands-on: Deploy Pipeline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528" y="4085329"/>
            <a:ext cx="9535435" cy="963851"/>
            <a:chOff x="1080190" y="4774019"/>
            <a:chExt cx="9535435" cy="963851"/>
          </a:xfrm>
        </p:grpSpPr>
        <p:grpSp>
          <p:nvGrpSpPr>
            <p:cNvPr id="2" name="그룹 1"/>
            <p:cNvGrpSpPr/>
            <p:nvPr/>
          </p:nvGrpSpPr>
          <p:grpSpPr>
            <a:xfrm>
              <a:off x="1080190" y="4774019"/>
              <a:ext cx="8446050" cy="963851"/>
              <a:chOff x="1080190" y="4774019"/>
              <a:chExt cx="8446050" cy="963851"/>
            </a:xfrm>
          </p:grpSpPr>
          <p:sp>
            <p:nvSpPr>
              <p:cNvPr id="86" name="Freeform 5"/>
              <p:cNvSpPr>
                <a:spLocks/>
              </p:cNvSpPr>
              <p:nvPr/>
            </p:nvSpPr>
            <p:spPr bwMode="auto">
              <a:xfrm rot="10800000">
                <a:off x="1928664" y="4861667"/>
                <a:ext cx="7597576" cy="788553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rgbClr val="E7A6B7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765"/>
              <p:cNvSpPr>
                <a:spLocks noEditPoints="1"/>
              </p:cNvSpPr>
              <p:nvPr/>
            </p:nvSpPr>
            <p:spPr bwMode="auto">
              <a:xfrm rot="1800000">
                <a:off x="1130989" y="4774019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080190" y="5062051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124908" y="5030241"/>
              <a:ext cx="6490717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 using </a:t>
              </a:r>
              <a:r>
                <a:rPr lang="en-US" altLang="ko-KR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4528" y="2492896"/>
            <a:ext cx="8909246" cy="963851"/>
            <a:chOff x="1152198" y="2254268"/>
            <a:chExt cx="8909246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1202997" y="2254268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52198" y="2542300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2015684" y="2342126"/>
              <a:ext cx="7597576" cy="788553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00872" y="2516716"/>
              <a:ext cx="6260572" cy="425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Hub Triggering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를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통한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Deploy 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9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371362" y="1412827"/>
            <a:ext cx="9066438" cy="4860540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stio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Canary release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로 무중단 배포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496" y="14958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52701" y="2652093"/>
            <a:ext cx="5544616" cy="29830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28" y="2816997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846614" y="3741694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recommendation-service-deployment-v3</a:t>
            </a:r>
            <a:endParaRPr kumimoji="1" lang="ko-KR" altLang="en-US" sz="9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8" y="1340768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852103" y="3741693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685864" y="5689208"/>
            <a:ext cx="4876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새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버전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애플리케이션을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canary release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하고 기존 버전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삭제</a:t>
            </a:r>
            <a:r>
              <a:rPr kumimoji="1" lang="en-US" altLang="ko-KR" sz="105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(Parameter</a:t>
            </a:r>
            <a:r>
              <a:rPr kumimoji="1" lang="ko-KR" altLang="en-US" sz="105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en-US" altLang="ko-KR" sz="105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오른쪽 중괄호[R] 2"/>
          <p:cNvSpPr/>
          <p:nvPr/>
        </p:nvSpPr>
        <p:spPr>
          <a:xfrm rot="16200000">
            <a:off x="4534795" y="1856097"/>
            <a:ext cx="457043" cy="3049684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404828" y="2534563"/>
            <a:ext cx="756084" cy="6840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70068" y="2735468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1 Deploy v3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3389" y="3425246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2 Canary release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2683" y="3699558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2683" y="4198374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0" name="직선 화살표 연결선 49"/>
          <p:cNvCxnSpPr>
            <a:stCxn id="11" idx="2"/>
            <a:endCxn id="49" idx="0"/>
          </p:cNvCxnSpPr>
          <p:nvPr/>
        </p:nvCxnSpPr>
        <p:spPr>
          <a:xfrm>
            <a:off x="4690745" y="4019441"/>
            <a:ext cx="0" cy="1789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132683" y="472839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132683" y="523901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 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5" name="직선 화살표 연결선 54"/>
          <p:cNvCxnSpPr>
            <a:stCxn id="52" idx="3"/>
            <a:endCxn id="45" idx="2"/>
          </p:cNvCxnSpPr>
          <p:nvPr/>
        </p:nvCxnSpPr>
        <p:spPr>
          <a:xfrm flipV="1">
            <a:off x="5248807" y="4872100"/>
            <a:ext cx="1039351" cy="5268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51" idx="0"/>
          </p:cNvCxnSpPr>
          <p:nvPr/>
        </p:nvCxnSpPr>
        <p:spPr>
          <a:xfrm>
            <a:off x="4690745" y="4518258"/>
            <a:ext cx="0" cy="2101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1" idx="2"/>
            <a:endCxn id="52" idx="0"/>
          </p:cNvCxnSpPr>
          <p:nvPr/>
        </p:nvCxnSpPr>
        <p:spPr>
          <a:xfrm>
            <a:off x="4690745" y="5048279"/>
            <a:ext cx="0" cy="19073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09085" y="512195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3 Delete v2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73" y="1530242"/>
            <a:ext cx="3997599" cy="48112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, Parameters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575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Configure a new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488" y="3152870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5061012" y="1496278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276" y="4065375"/>
            <a:ext cx="1778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326" y="4761726"/>
            <a:ext cx="440377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개를 다음과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app_old_versioin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app_new_version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3002" y="1844824"/>
            <a:ext cx="3945590" cy="141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910" y="3446780"/>
            <a:ext cx="3981258" cy="14269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63910" y="5010298"/>
            <a:ext cx="3981258" cy="13380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41" y="1433217"/>
            <a:ext cx="3780408" cy="468411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 stage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생성하기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02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648493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87632" y="2134268"/>
            <a:ext cx="4464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785640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4199008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559300" y="16002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7182" y="2325374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recommendation-service-</a:t>
            </a:r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deployment.yaml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201" y="1698876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574" y="1878940"/>
            <a:ext cx="2961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: Deploy recommendation-new</a:t>
            </a:r>
            <a:endParaRPr kumimoji="1"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415061" y="1401378"/>
            <a:ext cx="3874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새로운 버전의 애플리케이션을 배포하는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1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4,5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5:5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399" y="1469422"/>
            <a:ext cx="3634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오브젝트를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399" y="1858531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recommendation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new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239" y="2339298"/>
            <a:ext cx="18069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Stage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</a:t>
            </a:r>
            <a:r>
              <a:rPr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488" y="2952160"/>
            <a:ext cx="33483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     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18" y="1423277"/>
            <a:ext cx="3118130" cy="49980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51078" y="3412386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9972" y="4248327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5:5?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 5:5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5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34" name="Freeform 684"/>
          <p:cNvSpPr>
            <a:spLocks/>
          </p:cNvSpPr>
          <p:nvPr/>
        </p:nvSpPr>
        <p:spPr bwMode="auto">
          <a:xfrm rot="200855">
            <a:off x="4351865" y="3107216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896" y="1428648"/>
            <a:ext cx="3595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이전에 만든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‘Deploy 5:5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’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stages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를 복사하여 사용한다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6496" y="2292053"/>
            <a:ext cx="8326884" cy="2253071"/>
            <a:chOff x="632520" y="2118252"/>
            <a:chExt cx="8836152" cy="23908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118252"/>
              <a:ext cx="8836152" cy="23908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Arrow Cursor"/>
            <p:cNvSpPr>
              <a:spLocks noChangeAspect="1"/>
            </p:cNvSpPr>
            <p:nvPr/>
          </p:nvSpPr>
          <p:spPr bwMode="auto">
            <a:xfrm>
              <a:off x="8193360" y="319091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488" y="1983421"/>
            <a:ext cx="2335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an existing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96" y="4772166"/>
            <a:ext cx="31886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팝업창에서 다음과 같이 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From Application: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현재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Stage: Deploy 5:5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16" y="4746092"/>
            <a:ext cx="3597656" cy="1628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9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6,7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6-3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61012" y="1525296"/>
            <a:ext cx="3219827" cy="2501278"/>
            <a:chOff x="4736976" y="2492642"/>
            <a:chExt cx="4495800" cy="34925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76" y="2492642"/>
              <a:ext cx="4495800" cy="34925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6285149" y="4941168"/>
              <a:ext cx="144016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85149" y="5697252"/>
              <a:ext cx="336463" cy="20193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2294" y="1834424"/>
            <a:ext cx="407996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05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05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0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  <a:sym typeface="Wingdings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parameters.app_new_version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100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 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79972" y="4248327"/>
            <a:ext cx="4360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10:0?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Deploy 10:0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7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 Deployment old version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예전 버전의 애플리케이션을 삭제한다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5" y="3505778"/>
            <a:ext cx="6319352" cy="27461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70114" y="1754035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Deletey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-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10:0?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336" y="2402096"/>
            <a:ext cx="643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520" y="2663706"/>
            <a:ext cx="53479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Namespace: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parameters.namespace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Match 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Name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Kind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deployment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recommendation-service-deployment-${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endParaRPr kumimoji="1" lang="ko-KR" altLang="en-US" sz="1100" dirty="0"/>
          </a:p>
        </p:txBody>
      </p:sp>
      <p:sp>
        <p:nvSpPr>
          <p:cNvPr id="2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Why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Spinnaker?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2" y="2610955"/>
            <a:ext cx="2987806" cy="2240855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4772980" y="1664804"/>
            <a:ext cx="36004" cy="4238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109"/>
          <p:cNvSpPr>
            <a:spLocks noChangeArrowheads="1"/>
          </p:cNvSpPr>
          <p:nvPr/>
        </p:nvSpPr>
        <p:spPr bwMode="auto">
          <a:xfrm>
            <a:off x="632520" y="1664804"/>
            <a:ext cx="1503363" cy="1504950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42864" y="3315804"/>
            <a:ext cx="1082675" cy="198438"/>
            <a:chOff x="10460038" y="3581400"/>
            <a:chExt cx="1082675" cy="198438"/>
          </a:xfrm>
        </p:grpSpPr>
        <p:sp>
          <p:nvSpPr>
            <p:cNvPr id="10" name="Freeform 130"/>
            <p:cNvSpPr>
              <a:spLocks/>
            </p:cNvSpPr>
            <p:nvPr/>
          </p:nvSpPr>
          <p:spPr bwMode="auto">
            <a:xfrm>
              <a:off x="10460038" y="3600450"/>
              <a:ext cx="161925" cy="176213"/>
            </a:xfrm>
            <a:custGeom>
              <a:avLst/>
              <a:gdLst>
                <a:gd name="T0" fmla="*/ 0 w 43"/>
                <a:gd name="T1" fmla="*/ 0 h 47"/>
                <a:gd name="T2" fmla="*/ 10 w 43"/>
                <a:gd name="T3" fmla="*/ 0 h 47"/>
                <a:gd name="T4" fmla="*/ 18 w 43"/>
                <a:gd name="T5" fmla="*/ 22 h 47"/>
                <a:gd name="T6" fmla="*/ 21 w 43"/>
                <a:gd name="T7" fmla="*/ 31 h 47"/>
                <a:gd name="T8" fmla="*/ 22 w 43"/>
                <a:gd name="T9" fmla="*/ 31 h 47"/>
                <a:gd name="T10" fmla="*/ 24 w 43"/>
                <a:gd name="T11" fmla="*/ 22 h 47"/>
                <a:gd name="T12" fmla="*/ 32 w 43"/>
                <a:gd name="T13" fmla="*/ 0 h 47"/>
                <a:gd name="T14" fmla="*/ 43 w 43"/>
                <a:gd name="T15" fmla="*/ 0 h 47"/>
                <a:gd name="T16" fmla="*/ 43 w 43"/>
                <a:gd name="T17" fmla="*/ 47 h 47"/>
                <a:gd name="T18" fmla="*/ 34 w 43"/>
                <a:gd name="T19" fmla="*/ 47 h 47"/>
                <a:gd name="T20" fmla="*/ 34 w 43"/>
                <a:gd name="T21" fmla="*/ 27 h 47"/>
                <a:gd name="T22" fmla="*/ 35 w 43"/>
                <a:gd name="T23" fmla="*/ 12 h 47"/>
                <a:gd name="T24" fmla="*/ 35 w 43"/>
                <a:gd name="T25" fmla="*/ 12 h 47"/>
                <a:gd name="T26" fmla="*/ 31 w 43"/>
                <a:gd name="T27" fmla="*/ 23 h 47"/>
                <a:gd name="T28" fmla="*/ 24 w 43"/>
                <a:gd name="T29" fmla="*/ 43 h 47"/>
                <a:gd name="T30" fmla="*/ 19 w 43"/>
                <a:gd name="T31" fmla="*/ 43 h 47"/>
                <a:gd name="T32" fmla="*/ 11 w 43"/>
                <a:gd name="T33" fmla="*/ 23 h 47"/>
                <a:gd name="T34" fmla="*/ 7 w 43"/>
                <a:gd name="T35" fmla="*/ 12 h 47"/>
                <a:gd name="T36" fmla="*/ 7 w 43"/>
                <a:gd name="T37" fmla="*/ 12 h 47"/>
                <a:gd name="T38" fmla="*/ 8 w 43"/>
                <a:gd name="T39" fmla="*/ 27 h 47"/>
                <a:gd name="T40" fmla="*/ 8 w 43"/>
                <a:gd name="T41" fmla="*/ 47 h 47"/>
                <a:gd name="T42" fmla="*/ 0 w 43"/>
                <a:gd name="T43" fmla="*/ 47 h 47"/>
                <a:gd name="T44" fmla="*/ 0 w 43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47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20" y="28"/>
                    <a:pt x="2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8"/>
                    <a:pt x="23" y="25"/>
                    <a:pt x="24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3"/>
                    <a:pt x="35" y="16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6"/>
                    <a:pt x="8" y="23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" name="Freeform 131"/>
            <p:cNvSpPr>
              <a:spLocks noEditPoints="1"/>
            </p:cNvSpPr>
            <p:nvPr/>
          </p:nvSpPr>
          <p:spPr bwMode="auto">
            <a:xfrm>
              <a:off x="10652125" y="3636963"/>
              <a:ext cx="131763" cy="142875"/>
            </a:xfrm>
            <a:custGeom>
              <a:avLst/>
              <a:gdLst>
                <a:gd name="T0" fmla="*/ 0 w 35"/>
                <a:gd name="T1" fmla="*/ 19 h 38"/>
                <a:gd name="T2" fmla="*/ 18 w 35"/>
                <a:gd name="T3" fmla="*/ 0 h 38"/>
                <a:gd name="T4" fmla="*/ 35 w 35"/>
                <a:gd name="T5" fmla="*/ 19 h 38"/>
                <a:gd name="T6" fmla="*/ 18 w 35"/>
                <a:gd name="T7" fmla="*/ 38 h 38"/>
                <a:gd name="T8" fmla="*/ 0 w 35"/>
                <a:gd name="T9" fmla="*/ 19 h 38"/>
                <a:gd name="T10" fmla="*/ 25 w 35"/>
                <a:gd name="T11" fmla="*/ 19 h 38"/>
                <a:gd name="T12" fmla="*/ 18 w 35"/>
                <a:gd name="T13" fmla="*/ 8 h 38"/>
                <a:gd name="T14" fmla="*/ 10 w 35"/>
                <a:gd name="T15" fmla="*/ 19 h 38"/>
                <a:gd name="T16" fmla="*/ 18 w 35"/>
                <a:gd name="T17" fmla="*/ 30 h 38"/>
                <a:gd name="T18" fmla="*/ 25 w 35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8">
                  <a:moveTo>
                    <a:pt x="0" y="19"/>
                  </a:moveTo>
                  <a:cubicBezTo>
                    <a:pt x="0" y="7"/>
                    <a:pt x="9" y="0"/>
                    <a:pt x="18" y="0"/>
                  </a:cubicBezTo>
                  <a:cubicBezTo>
                    <a:pt x="27" y="0"/>
                    <a:pt x="35" y="7"/>
                    <a:pt x="35" y="19"/>
                  </a:cubicBezTo>
                  <a:cubicBezTo>
                    <a:pt x="35" y="31"/>
                    <a:pt x="27" y="38"/>
                    <a:pt x="18" y="38"/>
                  </a:cubicBezTo>
                  <a:cubicBezTo>
                    <a:pt x="9" y="38"/>
                    <a:pt x="0" y="31"/>
                    <a:pt x="0" y="19"/>
                  </a:cubicBezTo>
                  <a:close/>
                  <a:moveTo>
                    <a:pt x="25" y="19"/>
                  </a:moveTo>
                  <a:cubicBezTo>
                    <a:pt x="25" y="13"/>
                    <a:pt x="23" y="8"/>
                    <a:pt x="18" y="8"/>
                  </a:cubicBezTo>
                  <a:cubicBezTo>
                    <a:pt x="13" y="8"/>
                    <a:pt x="10" y="13"/>
                    <a:pt x="10" y="19"/>
                  </a:cubicBezTo>
                  <a:cubicBezTo>
                    <a:pt x="10" y="26"/>
                    <a:pt x="13" y="30"/>
                    <a:pt x="18" y="30"/>
                  </a:cubicBezTo>
                  <a:cubicBezTo>
                    <a:pt x="23" y="30"/>
                    <a:pt x="25" y="26"/>
                    <a:pt x="25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Freeform 132"/>
            <p:cNvSpPr>
              <a:spLocks/>
            </p:cNvSpPr>
            <p:nvPr/>
          </p:nvSpPr>
          <p:spPr bwMode="auto">
            <a:xfrm>
              <a:off x="10814050" y="3636963"/>
              <a:ext cx="115888" cy="139700"/>
            </a:xfrm>
            <a:custGeom>
              <a:avLst/>
              <a:gdLst>
                <a:gd name="T0" fmla="*/ 0 w 31"/>
                <a:gd name="T1" fmla="*/ 1 h 37"/>
                <a:gd name="T2" fmla="*/ 7 w 31"/>
                <a:gd name="T3" fmla="*/ 1 h 37"/>
                <a:gd name="T4" fmla="*/ 8 w 31"/>
                <a:gd name="T5" fmla="*/ 6 h 37"/>
                <a:gd name="T6" fmla="*/ 8 w 31"/>
                <a:gd name="T7" fmla="*/ 6 h 37"/>
                <a:gd name="T8" fmla="*/ 20 w 31"/>
                <a:gd name="T9" fmla="*/ 0 h 37"/>
                <a:gd name="T10" fmla="*/ 31 w 31"/>
                <a:gd name="T11" fmla="*/ 15 h 37"/>
                <a:gd name="T12" fmla="*/ 31 w 31"/>
                <a:gd name="T13" fmla="*/ 37 h 37"/>
                <a:gd name="T14" fmla="*/ 22 w 31"/>
                <a:gd name="T15" fmla="*/ 37 h 37"/>
                <a:gd name="T16" fmla="*/ 22 w 31"/>
                <a:gd name="T17" fmla="*/ 16 h 37"/>
                <a:gd name="T18" fmla="*/ 17 w 31"/>
                <a:gd name="T19" fmla="*/ 8 h 37"/>
                <a:gd name="T20" fmla="*/ 9 w 31"/>
                <a:gd name="T21" fmla="*/ 13 h 37"/>
                <a:gd name="T22" fmla="*/ 9 w 31"/>
                <a:gd name="T23" fmla="*/ 37 h 37"/>
                <a:gd name="T24" fmla="*/ 0 w 31"/>
                <a:gd name="T25" fmla="*/ 37 h 37"/>
                <a:gd name="T26" fmla="*/ 0 w 31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3"/>
                    <a:pt x="15" y="0"/>
                    <a:pt x="20" y="0"/>
                  </a:cubicBezTo>
                  <a:cubicBezTo>
                    <a:pt x="28" y="0"/>
                    <a:pt x="31" y="6"/>
                    <a:pt x="31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0"/>
                    <a:pt x="20" y="8"/>
                    <a:pt x="17" y="8"/>
                  </a:cubicBezTo>
                  <a:cubicBezTo>
                    <a:pt x="14" y="8"/>
                    <a:pt x="12" y="10"/>
                    <a:pt x="9" y="1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" name="Freeform 133"/>
            <p:cNvSpPr>
              <a:spLocks noEditPoints="1"/>
            </p:cNvSpPr>
            <p:nvPr/>
          </p:nvSpPr>
          <p:spPr bwMode="auto">
            <a:xfrm>
              <a:off x="10960100" y="3636963"/>
              <a:ext cx="128588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4 w 34"/>
                <a:gd name="T11" fmla="*/ 19 h 38"/>
                <a:gd name="T12" fmla="*/ 17 w 34"/>
                <a:gd name="T13" fmla="*/ 8 h 38"/>
                <a:gd name="T14" fmla="*/ 9 w 34"/>
                <a:gd name="T15" fmla="*/ 19 h 38"/>
                <a:gd name="T16" fmla="*/ 17 w 34"/>
                <a:gd name="T17" fmla="*/ 30 h 38"/>
                <a:gd name="T18" fmla="*/ 24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4" y="19"/>
                  </a:moveTo>
                  <a:cubicBezTo>
                    <a:pt x="24" y="13"/>
                    <a:pt x="22" y="8"/>
                    <a:pt x="17" y="8"/>
                  </a:cubicBezTo>
                  <a:cubicBezTo>
                    <a:pt x="12" y="8"/>
                    <a:pt x="9" y="13"/>
                    <a:pt x="9" y="19"/>
                  </a:cubicBezTo>
                  <a:cubicBezTo>
                    <a:pt x="9" y="26"/>
                    <a:pt x="12" y="30"/>
                    <a:pt x="17" y="30"/>
                  </a:cubicBezTo>
                  <a:cubicBezTo>
                    <a:pt x="22" y="30"/>
                    <a:pt x="24" y="26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4" name="Freeform 134"/>
            <p:cNvSpPr>
              <a:spLocks/>
            </p:cNvSpPr>
            <p:nvPr/>
          </p:nvSpPr>
          <p:spPr bwMode="auto">
            <a:xfrm>
              <a:off x="11118850" y="3584575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9 w 14"/>
                <a:gd name="T5" fmla="*/ 0 h 52"/>
                <a:gd name="T6" fmla="*/ 9 w 14"/>
                <a:gd name="T7" fmla="*/ 42 h 52"/>
                <a:gd name="T8" fmla="*/ 11 w 14"/>
                <a:gd name="T9" fmla="*/ 44 h 52"/>
                <a:gd name="T10" fmla="*/ 12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1" y="44"/>
                    <a:pt x="12" y="44"/>
                    <a:pt x="12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2"/>
                    <a:pt x="11" y="52"/>
                    <a:pt x="9" y="52"/>
                  </a:cubicBezTo>
                  <a:cubicBezTo>
                    <a:pt x="2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" name="Freeform 135"/>
            <p:cNvSpPr>
              <a:spLocks noEditPoints="1"/>
            </p:cNvSpPr>
            <p:nvPr/>
          </p:nvSpPr>
          <p:spPr bwMode="auto">
            <a:xfrm>
              <a:off x="11190288" y="3581400"/>
              <a:ext cx="41275" cy="195263"/>
            </a:xfrm>
            <a:custGeom>
              <a:avLst/>
              <a:gdLst>
                <a:gd name="T0" fmla="*/ 0 w 11"/>
                <a:gd name="T1" fmla="*/ 5 h 52"/>
                <a:gd name="T2" fmla="*/ 6 w 11"/>
                <a:gd name="T3" fmla="*/ 0 h 52"/>
                <a:gd name="T4" fmla="*/ 11 w 11"/>
                <a:gd name="T5" fmla="*/ 5 h 52"/>
                <a:gd name="T6" fmla="*/ 6 w 11"/>
                <a:gd name="T7" fmla="*/ 11 h 52"/>
                <a:gd name="T8" fmla="*/ 0 w 11"/>
                <a:gd name="T9" fmla="*/ 5 h 52"/>
                <a:gd name="T10" fmla="*/ 1 w 11"/>
                <a:gd name="T11" fmla="*/ 16 h 52"/>
                <a:gd name="T12" fmla="*/ 10 w 11"/>
                <a:gd name="T13" fmla="*/ 16 h 52"/>
                <a:gd name="T14" fmla="*/ 10 w 11"/>
                <a:gd name="T15" fmla="*/ 52 h 52"/>
                <a:gd name="T16" fmla="*/ 1 w 11"/>
                <a:gd name="T17" fmla="*/ 52 h 52"/>
                <a:gd name="T18" fmla="*/ 1 w 11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2">
                  <a:moveTo>
                    <a:pt x="0" y="5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8"/>
                    <a:pt x="9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Freeform 136"/>
            <p:cNvSpPr>
              <a:spLocks/>
            </p:cNvSpPr>
            <p:nvPr/>
          </p:nvSpPr>
          <p:spPr bwMode="auto">
            <a:xfrm>
              <a:off x="11253788" y="3606800"/>
              <a:ext cx="90488" cy="173038"/>
            </a:xfrm>
            <a:custGeom>
              <a:avLst/>
              <a:gdLst>
                <a:gd name="T0" fmla="*/ 5 w 24"/>
                <a:gd name="T1" fmla="*/ 33 h 46"/>
                <a:gd name="T2" fmla="*/ 5 w 24"/>
                <a:gd name="T3" fmla="*/ 17 h 46"/>
                <a:gd name="T4" fmla="*/ 0 w 24"/>
                <a:gd name="T5" fmla="*/ 17 h 46"/>
                <a:gd name="T6" fmla="*/ 0 w 24"/>
                <a:gd name="T7" fmla="*/ 10 h 46"/>
                <a:gd name="T8" fmla="*/ 5 w 24"/>
                <a:gd name="T9" fmla="*/ 9 h 46"/>
                <a:gd name="T10" fmla="*/ 6 w 24"/>
                <a:gd name="T11" fmla="*/ 0 h 46"/>
                <a:gd name="T12" fmla="*/ 14 w 24"/>
                <a:gd name="T13" fmla="*/ 0 h 46"/>
                <a:gd name="T14" fmla="*/ 14 w 24"/>
                <a:gd name="T15" fmla="*/ 9 h 46"/>
                <a:gd name="T16" fmla="*/ 23 w 24"/>
                <a:gd name="T17" fmla="*/ 9 h 46"/>
                <a:gd name="T18" fmla="*/ 23 w 24"/>
                <a:gd name="T19" fmla="*/ 17 h 46"/>
                <a:gd name="T20" fmla="*/ 14 w 24"/>
                <a:gd name="T21" fmla="*/ 17 h 46"/>
                <a:gd name="T22" fmla="*/ 14 w 24"/>
                <a:gd name="T23" fmla="*/ 33 h 46"/>
                <a:gd name="T24" fmla="*/ 19 w 24"/>
                <a:gd name="T25" fmla="*/ 39 h 46"/>
                <a:gd name="T26" fmla="*/ 23 w 24"/>
                <a:gd name="T27" fmla="*/ 38 h 46"/>
                <a:gd name="T28" fmla="*/ 24 w 24"/>
                <a:gd name="T29" fmla="*/ 45 h 46"/>
                <a:gd name="T30" fmla="*/ 17 w 24"/>
                <a:gd name="T31" fmla="*/ 46 h 46"/>
                <a:gd name="T32" fmla="*/ 5 w 24"/>
                <a:gd name="T3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6">
                  <a:moveTo>
                    <a:pt x="5" y="33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7"/>
                    <a:pt x="16" y="39"/>
                    <a:pt x="19" y="39"/>
                  </a:cubicBezTo>
                  <a:cubicBezTo>
                    <a:pt x="20" y="39"/>
                    <a:pt x="22" y="38"/>
                    <a:pt x="23" y="38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2" y="45"/>
                    <a:pt x="20" y="46"/>
                    <a:pt x="17" y="46"/>
                  </a:cubicBezTo>
                  <a:cubicBezTo>
                    <a:pt x="8" y="46"/>
                    <a:pt x="5" y="41"/>
                    <a:pt x="5" y="3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7" name="Freeform 137"/>
            <p:cNvSpPr>
              <a:spLocks noEditPoints="1"/>
            </p:cNvSpPr>
            <p:nvPr/>
          </p:nvSpPr>
          <p:spPr bwMode="auto">
            <a:xfrm>
              <a:off x="11363325" y="3581400"/>
              <a:ext cx="44450" cy="195263"/>
            </a:xfrm>
            <a:custGeom>
              <a:avLst/>
              <a:gdLst>
                <a:gd name="T0" fmla="*/ 0 w 12"/>
                <a:gd name="T1" fmla="*/ 5 h 52"/>
                <a:gd name="T2" fmla="*/ 6 w 12"/>
                <a:gd name="T3" fmla="*/ 0 h 52"/>
                <a:gd name="T4" fmla="*/ 12 w 12"/>
                <a:gd name="T5" fmla="*/ 5 h 52"/>
                <a:gd name="T6" fmla="*/ 6 w 12"/>
                <a:gd name="T7" fmla="*/ 11 h 52"/>
                <a:gd name="T8" fmla="*/ 0 w 12"/>
                <a:gd name="T9" fmla="*/ 5 h 52"/>
                <a:gd name="T10" fmla="*/ 1 w 12"/>
                <a:gd name="T11" fmla="*/ 16 h 52"/>
                <a:gd name="T12" fmla="*/ 11 w 12"/>
                <a:gd name="T13" fmla="*/ 16 h 52"/>
                <a:gd name="T14" fmla="*/ 11 w 12"/>
                <a:gd name="T15" fmla="*/ 52 h 52"/>
                <a:gd name="T16" fmla="*/ 1 w 12"/>
                <a:gd name="T17" fmla="*/ 52 h 52"/>
                <a:gd name="T18" fmla="*/ 1 w 12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2">
                  <a:moveTo>
                    <a:pt x="0" y="5"/>
                  </a:move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8" name="Freeform 138"/>
            <p:cNvSpPr>
              <a:spLocks/>
            </p:cNvSpPr>
            <p:nvPr/>
          </p:nvSpPr>
          <p:spPr bwMode="auto">
            <a:xfrm>
              <a:off x="11434763" y="3636963"/>
              <a:ext cx="107950" cy="142875"/>
            </a:xfrm>
            <a:custGeom>
              <a:avLst/>
              <a:gdLst>
                <a:gd name="T0" fmla="*/ 0 w 29"/>
                <a:gd name="T1" fmla="*/ 19 h 38"/>
                <a:gd name="T2" fmla="*/ 18 w 29"/>
                <a:gd name="T3" fmla="*/ 0 h 38"/>
                <a:gd name="T4" fmla="*/ 28 w 29"/>
                <a:gd name="T5" fmla="*/ 4 h 38"/>
                <a:gd name="T6" fmla="*/ 24 w 29"/>
                <a:gd name="T7" fmla="*/ 10 h 38"/>
                <a:gd name="T8" fmla="*/ 18 w 29"/>
                <a:gd name="T9" fmla="*/ 8 h 38"/>
                <a:gd name="T10" fmla="*/ 9 w 29"/>
                <a:gd name="T11" fmla="*/ 19 h 38"/>
                <a:gd name="T12" fmla="*/ 18 w 29"/>
                <a:gd name="T13" fmla="*/ 30 h 38"/>
                <a:gd name="T14" fmla="*/ 25 w 29"/>
                <a:gd name="T15" fmla="*/ 28 h 38"/>
                <a:gd name="T16" fmla="*/ 29 w 29"/>
                <a:gd name="T17" fmla="*/ 34 h 38"/>
                <a:gd name="T18" fmla="*/ 17 w 29"/>
                <a:gd name="T19" fmla="*/ 38 h 38"/>
                <a:gd name="T20" fmla="*/ 0 w 29"/>
                <a:gd name="T2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8">
                  <a:moveTo>
                    <a:pt x="0" y="19"/>
                  </a:moveTo>
                  <a:cubicBezTo>
                    <a:pt x="0" y="7"/>
                    <a:pt x="8" y="0"/>
                    <a:pt x="18" y="0"/>
                  </a:cubicBezTo>
                  <a:cubicBezTo>
                    <a:pt x="22" y="0"/>
                    <a:pt x="26" y="2"/>
                    <a:pt x="28" y="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0" y="8"/>
                    <a:pt x="18" y="8"/>
                  </a:cubicBezTo>
                  <a:cubicBezTo>
                    <a:pt x="13" y="8"/>
                    <a:pt x="9" y="13"/>
                    <a:pt x="9" y="19"/>
                  </a:cubicBezTo>
                  <a:cubicBezTo>
                    <a:pt x="9" y="26"/>
                    <a:pt x="13" y="30"/>
                    <a:pt x="18" y="30"/>
                  </a:cubicBezTo>
                  <a:cubicBezTo>
                    <a:pt x="21" y="30"/>
                    <a:pt x="23" y="29"/>
                    <a:pt x="25" y="2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5" y="37"/>
                    <a:pt x="21" y="38"/>
                    <a:pt x="17" y="38"/>
                  </a:cubicBezTo>
                  <a:cubicBezTo>
                    <a:pt x="7" y="38"/>
                    <a:pt x="0" y="31"/>
                    <a:pt x="0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1933" y="2047392"/>
            <a:ext cx="744537" cy="744538"/>
            <a:chOff x="5862638" y="2312988"/>
            <a:chExt cx="744537" cy="744538"/>
          </a:xfrm>
        </p:grpSpPr>
        <p:sp>
          <p:nvSpPr>
            <p:cNvPr id="20" name="Freeform 303"/>
            <p:cNvSpPr>
              <a:spLocks/>
            </p:cNvSpPr>
            <p:nvPr/>
          </p:nvSpPr>
          <p:spPr bwMode="auto">
            <a:xfrm>
              <a:off x="6234113" y="2835276"/>
              <a:ext cx="222250" cy="82550"/>
            </a:xfrm>
            <a:custGeom>
              <a:avLst/>
              <a:gdLst>
                <a:gd name="T0" fmla="*/ 74 w 140"/>
                <a:gd name="T1" fmla="*/ 52 h 52"/>
                <a:gd name="T2" fmla="*/ 138 w 140"/>
                <a:gd name="T3" fmla="*/ 36 h 52"/>
                <a:gd name="T4" fmla="*/ 140 w 140"/>
                <a:gd name="T5" fmla="*/ 0 h 52"/>
                <a:gd name="T6" fmla="*/ 10 w 140"/>
                <a:gd name="T7" fmla="*/ 7 h 52"/>
                <a:gd name="T8" fmla="*/ 0 w 140"/>
                <a:gd name="T9" fmla="*/ 41 h 52"/>
                <a:gd name="T10" fmla="*/ 55 w 140"/>
                <a:gd name="T11" fmla="*/ 50 h 52"/>
                <a:gd name="T12" fmla="*/ 74 w 14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2">
                  <a:moveTo>
                    <a:pt x="74" y="52"/>
                  </a:moveTo>
                  <a:lnTo>
                    <a:pt x="138" y="36"/>
                  </a:lnTo>
                  <a:lnTo>
                    <a:pt x="140" y="0"/>
                  </a:lnTo>
                  <a:lnTo>
                    <a:pt x="10" y="7"/>
                  </a:lnTo>
                  <a:lnTo>
                    <a:pt x="0" y="41"/>
                  </a:lnTo>
                  <a:lnTo>
                    <a:pt x="55" y="50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Freeform 304"/>
            <p:cNvSpPr>
              <a:spLocks/>
            </p:cNvSpPr>
            <p:nvPr/>
          </p:nvSpPr>
          <p:spPr bwMode="auto">
            <a:xfrm>
              <a:off x="6076950" y="2771776"/>
              <a:ext cx="195262" cy="195263"/>
            </a:xfrm>
            <a:custGeom>
              <a:avLst/>
              <a:gdLst>
                <a:gd name="T0" fmla="*/ 33 w 52"/>
                <a:gd name="T1" fmla="*/ 52 h 52"/>
                <a:gd name="T2" fmla="*/ 38 w 52"/>
                <a:gd name="T3" fmla="*/ 35 h 52"/>
                <a:gd name="T4" fmla="*/ 43 w 52"/>
                <a:gd name="T5" fmla="*/ 17 h 52"/>
                <a:gd name="T6" fmla="*/ 45 w 52"/>
                <a:gd name="T7" fmla="*/ 16 h 52"/>
                <a:gd name="T8" fmla="*/ 52 w 52"/>
                <a:gd name="T9" fmla="*/ 15 h 52"/>
                <a:gd name="T10" fmla="*/ 41 w 52"/>
                <a:gd name="T11" fmla="*/ 0 h 52"/>
                <a:gd name="T12" fmla="*/ 41 w 52"/>
                <a:gd name="T13" fmla="*/ 0 h 52"/>
                <a:gd name="T14" fmla="*/ 30 w 52"/>
                <a:gd name="T15" fmla="*/ 6 h 52"/>
                <a:gd name="T16" fmla="*/ 0 w 52"/>
                <a:gd name="T17" fmla="*/ 23 h 52"/>
                <a:gd name="T18" fmla="*/ 12 w 52"/>
                <a:gd name="T19" fmla="*/ 50 h 52"/>
                <a:gd name="T20" fmla="*/ 33 w 52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33" y="52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4" y="16"/>
                    <a:pt x="45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50"/>
                    <a:pt x="12" y="50"/>
                    <a:pt x="12" y="50"/>
                  </a:cubicBezTo>
                  <a:lnTo>
                    <a:pt x="33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Freeform 305"/>
            <p:cNvSpPr>
              <a:spLocks/>
            </p:cNvSpPr>
            <p:nvPr/>
          </p:nvSpPr>
          <p:spPr bwMode="auto">
            <a:xfrm>
              <a:off x="6013450" y="2568576"/>
              <a:ext cx="173037" cy="274638"/>
            </a:xfrm>
            <a:custGeom>
              <a:avLst/>
              <a:gdLst>
                <a:gd name="T0" fmla="*/ 16 w 46"/>
                <a:gd name="T1" fmla="*/ 73 h 73"/>
                <a:gd name="T2" fmla="*/ 16 w 46"/>
                <a:gd name="T3" fmla="*/ 73 h 73"/>
                <a:gd name="T4" fmla="*/ 41 w 46"/>
                <a:gd name="T5" fmla="*/ 59 h 73"/>
                <a:gd name="T6" fmla="*/ 41 w 46"/>
                <a:gd name="T7" fmla="*/ 57 h 73"/>
                <a:gd name="T8" fmla="*/ 46 w 46"/>
                <a:gd name="T9" fmla="*/ 17 h 73"/>
                <a:gd name="T10" fmla="*/ 35 w 46"/>
                <a:gd name="T11" fmla="*/ 0 h 73"/>
                <a:gd name="T12" fmla="*/ 14 w 46"/>
                <a:gd name="T13" fmla="*/ 33 h 73"/>
                <a:gd name="T14" fmla="*/ 14 w 46"/>
                <a:gd name="T15" fmla="*/ 33 h 73"/>
                <a:gd name="T16" fmla="*/ 0 w 46"/>
                <a:gd name="T17" fmla="*/ 52 h 73"/>
                <a:gd name="T18" fmla="*/ 16 w 46"/>
                <a:gd name="T1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3"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8"/>
                    <a:pt x="41" y="58"/>
                    <a:pt x="41" y="5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" name="Freeform 306"/>
            <p:cNvSpPr>
              <a:spLocks/>
            </p:cNvSpPr>
            <p:nvPr/>
          </p:nvSpPr>
          <p:spPr bwMode="auto">
            <a:xfrm>
              <a:off x="6080125" y="2381251"/>
              <a:ext cx="123825" cy="258763"/>
            </a:xfrm>
            <a:custGeom>
              <a:avLst/>
              <a:gdLst>
                <a:gd name="T0" fmla="*/ 33 w 78"/>
                <a:gd name="T1" fmla="*/ 31 h 163"/>
                <a:gd name="T2" fmla="*/ 3 w 78"/>
                <a:gd name="T3" fmla="*/ 147 h 163"/>
                <a:gd name="T4" fmla="*/ 0 w 78"/>
                <a:gd name="T5" fmla="*/ 163 h 163"/>
                <a:gd name="T6" fmla="*/ 12 w 78"/>
                <a:gd name="T7" fmla="*/ 144 h 163"/>
                <a:gd name="T8" fmla="*/ 36 w 78"/>
                <a:gd name="T9" fmla="*/ 106 h 163"/>
                <a:gd name="T10" fmla="*/ 36 w 78"/>
                <a:gd name="T11" fmla="*/ 106 h 163"/>
                <a:gd name="T12" fmla="*/ 41 w 78"/>
                <a:gd name="T13" fmla="*/ 99 h 163"/>
                <a:gd name="T14" fmla="*/ 78 w 78"/>
                <a:gd name="T15" fmla="*/ 40 h 163"/>
                <a:gd name="T16" fmla="*/ 43 w 78"/>
                <a:gd name="T17" fmla="*/ 0 h 163"/>
                <a:gd name="T18" fmla="*/ 33 w 78"/>
                <a:gd name="T19" fmla="*/ 3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63">
                  <a:moveTo>
                    <a:pt x="33" y="31"/>
                  </a:moveTo>
                  <a:lnTo>
                    <a:pt x="3" y="147"/>
                  </a:lnTo>
                  <a:lnTo>
                    <a:pt x="0" y="163"/>
                  </a:lnTo>
                  <a:lnTo>
                    <a:pt x="12" y="144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41" y="99"/>
                  </a:lnTo>
                  <a:lnTo>
                    <a:pt x="78" y="40"/>
                  </a:lnTo>
                  <a:lnTo>
                    <a:pt x="43" y="0"/>
                  </a:lnTo>
                  <a:lnTo>
                    <a:pt x="3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4" name="Freeform 307"/>
            <p:cNvSpPr>
              <a:spLocks/>
            </p:cNvSpPr>
            <p:nvPr/>
          </p:nvSpPr>
          <p:spPr bwMode="auto">
            <a:xfrm>
              <a:off x="6415088" y="2681288"/>
              <a:ext cx="104775" cy="131763"/>
            </a:xfrm>
            <a:custGeom>
              <a:avLst/>
              <a:gdLst>
                <a:gd name="T0" fmla="*/ 50 w 66"/>
                <a:gd name="T1" fmla="*/ 59 h 83"/>
                <a:gd name="T2" fmla="*/ 66 w 66"/>
                <a:gd name="T3" fmla="*/ 26 h 83"/>
                <a:gd name="T4" fmla="*/ 0 w 66"/>
                <a:gd name="T5" fmla="*/ 0 h 83"/>
                <a:gd name="T6" fmla="*/ 33 w 66"/>
                <a:gd name="T7" fmla="*/ 83 h 83"/>
                <a:gd name="T8" fmla="*/ 50 w 66"/>
                <a:gd name="T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3">
                  <a:moveTo>
                    <a:pt x="50" y="59"/>
                  </a:moveTo>
                  <a:lnTo>
                    <a:pt x="66" y="26"/>
                  </a:lnTo>
                  <a:lnTo>
                    <a:pt x="0" y="0"/>
                  </a:lnTo>
                  <a:lnTo>
                    <a:pt x="33" y="83"/>
                  </a:lnTo>
                  <a:lnTo>
                    <a:pt x="5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Freeform 308"/>
            <p:cNvSpPr>
              <a:spLocks/>
            </p:cNvSpPr>
            <p:nvPr/>
          </p:nvSpPr>
          <p:spPr bwMode="auto">
            <a:xfrm>
              <a:off x="6418263" y="2603501"/>
              <a:ext cx="95250" cy="96838"/>
            </a:xfrm>
            <a:custGeom>
              <a:avLst/>
              <a:gdLst>
                <a:gd name="T0" fmla="*/ 0 w 60"/>
                <a:gd name="T1" fmla="*/ 40 h 61"/>
                <a:gd name="T2" fmla="*/ 57 w 60"/>
                <a:gd name="T3" fmla="*/ 61 h 61"/>
                <a:gd name="T4" fmla="*/ 60 w 60"/>
                <a:gd name="T5" fmla="*/ 11 h 61"/>
                <a:gd name="T6" fmla="*/ 45 w 60"/>
                <a:gd name="T7" fmla="*/ 0 h 61"/>
                <a:gd name="T8" fmla="*/ 0 w 60"/>
                <a:gd name="T9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0" y="40"/>
                  </a:moveTo>
                  <a:lnTo>
                    <a:pt x="57" y="61"/>
                  </a:lnTo>
                  <a:lnTo>
                    <a:pt x="60" y="11"/>
                  </a:lnTo>
                  <a:lnTo>
                    <a:pt x="45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6" name="Freeform 309"/>
            <p:cNvSpPr>
              <a:spLocks/>
            </p:cNvSpPr>
            <p:nvPr/>
          </p:nvSpPr>
          <p:spPr bwMode="auto">
            <a:xfrm>
              <a:off x="5876925" y="2519363"/>
              <a:ext cx="207962" cy="177800"/>
            </a:xfrm>
            <a:custGeom>
              <a:avLst/>
              <a:gdLst>
                <a:gd name="T0" fmla="*/ 0 w 55"/>
                <a:gd name="T1" fmla="*/ 47 h 47"/>
                <a:gd name="T2" fmla="*/ 46 w 55"/>
                <a:gd name="T3" fmla="*/ 43 h 47"/>
                <a:gd name="T4" fmla="*/ 55 w 55"/>
                <a:gd name="T5" fmla="*/ 9 h 47"/>
                <a:gd name="T6" fmla="*/ 34 w 55"/>
                <a:gd name="T7" fmla="*/ 0 h 47"/>
                <a:gd name="T8" fmla="*/ 34 w 55"/>
                <a:gd name="T9" fmla="*/ 23 h 47"/>
                <a:gd name="T10" fmla="*/ 34 w 55"/>
                <a:gd name="T11" fmla="*/ 23 h 47"/>
                <a:gd name="T12" fmla="*/ 33 w 55"/>
                <a:gd name="T13" fmla="*/ 25 h 47"/>
                <a:gd name="T14" fmla="*/ 0 w 55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47">
                  <a:moveTo>
                    <a:pt x="0" y="47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4"/>
                    <a:pt x="34" y="24"/>
                    <a:pt x="33" y="25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7" name="Freeform 310"/>
            <p:cNvSpPr>
              <a:spLocks/>
            </p:cNvSpPr>
            <p:nvPr/>
          </p:nvSpPr>
          <p:spPr bwMode="auto">
            <a:xfrm>
              <a:off x="6096000" y="2312988"/>
              <a:ext cx="233362" cy="120650"/>
            </a:xfrm>
            <a:custGeom>
              <a:avLst/>
              <a:gdLst>
                <a:gd name="T0" fmla="*/ 13 w 62"/>
                <a:gd name="T1" fmla="*/ 12 h 32"/>
                <a:gd name="T2" fmla="*/ 14 w 62"/>
                <a:gd name="T3" fmla="*/ 12 h 32"/>
                <a:gd name="T4" fmla="*/ 14 w 62"/>
                <a:gd name="T5" fmla="*/ 12 h 32"/>
                <a:gd name="T6" fmla="*/ 14 w 62"/>
                <a:gd name="T7" fmla="*/ 12 h 32"/>
                <a:gd name="T8" fmla="*/ 14 w 62"/>
                <a:gd name="T9" fmla="*/ 13 h 32"/>
                <a:gd name="T10" fmla="*/ 32 w 62"/>
                <a:gd name="T11" fmla="*/ 32 h 32"/>
                <a:gd name="T12" fmla="*/ 55 w 62"/>
                <a:gd name="T13" fmla="*/ 32 h 32"/>
                <a:gd name="T14" fmla="*/ 62 w 62"/>
                <a:gd name="T15" fmla="*/ 22 h 32"/>
                <a:gd name="T16" fmla="*/ 62 w 62"/>
                <a:gd name="T17" fmla="*/ 21 h 32"/>
                <a:gd name="T18" fmla="*/ 46 w 62"/>
                <a:gd name="T19" fmla="*/ 0 h 32"/>
                <a:gd name="T20" fmla="*/ 45 w 62"/>
                <a:gd name="T21" fmla="*/ 0 h 32"/>
                <a:gd name="T22" fmla="*/ 14 w 62"/>
                <a:gd name="T23" fmla="*/ 4 h 32"/>
                <a:gd name="T24" fmla="*/ 0 w 62"/>
                <a:gd name="T25" fmla="*/ 10 h 32"/>
                <a:gd name="T26" fmla="*/ 13 w 62"/>
                <a:gd name="T2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32"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8" name="Freeform 311"/>
            <p:cNvSpPr>
              <a:spLocks/>
            </p:cNvSpPr>
            <p:nvPr/>
          </p:nvSpPr>
          <p:spPr bwMode="auto">
            <a:xfrm>
              <a:off x="6294438" y="2320926"/>
              <a:ext cx="266700" cy="247650"/>
            </a:xfrm>
            <a:custGeom>
              <a:avLst/>
              <a:gdLst>
                <a:gd name="T0" fmla="*/ 21 w 71"/>
                <a:gd name="T1" fmla="*/ 10 h 66"/>
                <a:gd name="T2" fmla="*/ 22 w 71"/>
                <a:gd name="T3" fmla="*/ 10 h 66"/>
                <a:gd name="T4" fmla="*/ 24 w 71"/>
                <a:gd name="T5" fmla="*/ 11 h 66"/>
                <a:gd name="T6" fmla="*/ 52 w 71"/>
                <a:gd name="T7" fmla="*/ 51 h 66"/>
                <a:gd name="T8" fmla="*/ 52 w 71"/>
                <a:gd name="T9" fmla="*/ 53 h 66"/>
                <a:gd name="T10" fmla="*/ 48 w 71"/>
                <a:gd name="T11" fmla="*/ 66 h 66"/>
                <a:gd name="T12" fmla="*/ 48 w 71"/>
                <a:gd name="T13" fmla="*/ 66 h 66"/>
                <a:gd name="T14" fmla="*/ 48 w 71"/>
                <a:gd name="T15" fmla="*/ 66 h 66"/>
                <a:gd name="T16" fmla="*/ 71 w 71"/>
                <a:gd name="T17" fmla="*/ 49 h 66"/>
                <a:gd name="T18" fmla="*/ 65 w 71"/>
                <a:gd name="T19" fmla="*/ 32 h 66"/>
                <a:gd name="T20" fmla="*/ 36 w 71"/>
                <a:gd name="T21" fmla="*/ 10 h 66"/>
                <a:gd name="T22" fmla="*/ 0 w 71"/>
                <a:gd name="T23" fmla="*/ 0 h 66"/>
                <a:gd name="T24" fmla="*/ 13 w 71"/>
                <a:gd name="T25" fmla="*/ 16 h 66"/>
                <a:gd name="T26" fmla="*/ 21 w 71"/>
                <a:gd name="T27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">
                  <a:moveTo>
                    <a:pt x="21" y="10"/>
                  </a:move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3" y="52"/>
                    <a:pt x="52" y="53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2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9" name="Freeform 312"/>
            <p:cNvSpPr>
              <a:spLocks/>
            </p:cNvSpPr>
            <p:nvPr/>
          </p:nvSpPr>
          <p:spPr bwMode="auto">
            <a:xfrm>
              <a:off x="6181725" y="2636838"/>
              <a:ext cx="236537" cy="142875"/>
            </a:xfrm>
            <a:custGeom>
              <a:avLst/>
              <a:gdLst>
                <a:gd name="T0" fmla="*/ 53 w 63"/>
                <a:gd name="T1" fmla="*/ 0 h 38"/>
                <a:gd name="T2" fmla="*/ 53 w 63"/>
                <a:gd name="T3" fmla="*/ 0 h 38"/>
                <a:gd name="T4" fmla="*/ 18 w 63"/>
                <a:gd name="T5" fmla="*/ 21 h 38"/>
                <a:gd name="T6" fmla="*/ 15 w 63"/>
                <a:gd name="T7" fmla="*/ 20 h 38"/>
                <a:gd name="T8" fmla="*/ 5 w 63"/>
                <a:gd name="T9" fmla="*/ 4 h 38"/>
                <a:gd name="T10" fmla="*/ 0 w 63"/>
                <a:gd name="T11" fmla="*/ 38 h 38"/>
                <a:gd name="T12" fmla="*/ 23 w 63"/>
                <a:gd name="T13" fmla="*/ 25 h 38"/>
                <a:gd name="T14" fmla="*/ 24 w 63"/>
                <a:gd name="T15" fmla="*/ 25 h 38"/>
                <a:gd name="T16" fmla="*/ 57 w 63"/>
                <a:gd name="T17" fmla="*/ 7 h 38"/>
                <a:gd name="T18" fmla="*/ 63 w 63"/>
                <a:gd name="T19" fmla="*/ 2 h 38"/>
                <a:gd name="T20" fmla="*/ 53 w 63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3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0" name="Freeform 313"/>
            <p:cNvSpPr>
              <a:spLocks/>
            </p:cNvSpPr>
            <p:nvPr/>
          </p:nvSpPr>
          <p:spPr bwMode="auto">
            <a:xfrm>
              <a:off x="6162675" y="2452688"/>
              <a:ext cx="166687" cy="85725"/>
            </a:xfrm>
            <a:custGeom>
              <a:avLst/>
              <a:gdLst>
                <a:gd name="T0" fmla="*/ 36 w 105"/>
                <a:gd name="T1" fmla="*/ 0 h 54"/>
                <a:gd name="T2" fmla="*/ 0 w 105"/>
                <a:gd name="T3" fmla="*/ 54 h 54"/>
                <a:gd name="T4" fmla="*/ 90 w 105"/>
                <a:gd name="T5" fmla="*/ 42 h 54"/>
                <a:gd name="T6" fmla="*/ 90 w 105"/>
                <a:gd name="T7" fmla="*/ 42 h 54"/>
                <a:gd name="T8" fmla="*/ 90 w 105"/>
                <a:gd name="T9" fmla="*/ 42 h 54"/>
                <a:gd name="T10" fmla="*/ 105 w 105"/>
                <a:gd name="T11" fmla="*/ 42 h 54"/>
                <a:gd name="T12" fmla="*/ 86 w 105"/>
                <a:gd name="T13" fmla="*/ 0 h 54"/>
                <a:gd name="T14" fmla="*/ 36 w 105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54">
                  <a:moveTo>
                    <a:pt x="36" y="0"/>
                  </a:moveTo>
                  <a:lnTo>
                    <a:pt x="0" y="54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105" y="42"/>
                  </a:lnTo>
                  <a:lnTo>
                    <a:pt x="8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1" name="Freeform 314"/>
            <p:cNvSpPr>
              <a:spLocks/>
            </p:cNvSpPr>
            <p:nvPr/>
          </p:nvSpPr>
          <p:spPr bwMode="auto">
            <a:xfrm>
              <a:off x="6245225" y="2678113"/>
              <a:ext cx="207962" cy="150813"/>
            </a:xfrm>
            <a:custGeom>
              <a:avLst/>
              <a:gdLst>
                <a:gd name="T0" fmla="*/ 0 w 131"/>
                <a:gd name="T1" fmla="*/ 54 h 95"/>
                <a:gd name="T2" fmla="*/ 29 w 131"/>
                <a:gd name="T3" fmla="*/ 95 h 95"/>
                <a:gd name="T4" fmla="*/ 131 w 131"/>
                <a:gd name="T5" fmla="*/ 87 h 95"/>
                <a:gd name="T6" fmla="*/ 95 w 131"/>
                <a:gd name="T7" fmla="*/ 0 h 95"/>
                <a:gd name="T8" fmla="*/ 22 w 131"/>
                <a:gd name="T9" fmla="*/ 43 h 95"/>
                <a:gd name="T10" fmla="*/ 0 w 131"/>
                <a:gd name="T1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95">
                  <a:moveTo>
                    <a:pt x="0" y="54"/>
                  </a:moveTo>
                  <a:lnTo>
                    <a:pt x="29" y="95"/>
                  </a:lnTo>
                  <a:lnTo>
                    <a:pt x="131" y="87"/>
                  </a:lnTo>
                  <a:lnTo>
                    <a:pt x="95" y="0"/>
                  </a:lnTo>
                  <a:lnTo>
                    <a:pt x="22" y="4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2" name="Freeform 315"/>
            <p:cNvSpPr>
              <a:spLocks/>
            </p:cNvSpPr>
            <p:nvPr/>
          </p:nvSpPr>
          <p:spPr bwMode="auto">
            <a:xfrm>
              <a:off x="6156325" y="2535238"/>
              <a:ext cx="228600" cy="161925"/>
            </a:xfrm>
            <a:custGeom>
              <a:avLst/>
              <a:gdLst>
                <a:gd name="T0" fmla="*/ 94 w 144"/>
                <a:gd name="T1" fmla="*/ 0 h 102"/>
                <a:gd name="T2" fmla="*/ 2 w 144"/>
                <a:gd name="T3" fmla="*/ 14 h 102"/>
                <a:gd name="T4" fmla="*/ 0 w 144"/>
                <a:gd name="T5" fmla="*/ 14 h 102"/>
                <a:gd name="T6" fmla="*/ 56 w 144"/>
                <a:gd name="T7" fmla="*/ 102 h 102"/>
                <a:gd name="T8" fmla="*/ 94 w 144"/>
                <a:gd name="T9" fmla="*/ 80 h 102"/>
                <a:gd name="T10" fmla="*/ 135 w 144"/>
                <a:gd name="T11" fmla="*/ 57 h 102"/>
                <a:gd name="T12" fmla="*/ 135 w 144"/>
                <a:gd name="T13" fmla="*/ 57 h 102"/>
                <a:gd name="T14" fmla="*/ 135 w 144"/>
                <a:gd name="T15" fmla="*/ 50 h 102"/>
                <a:gd name="T16" fmla="*/ 144 w 144"/>
                <a:gd name="T17" fmla="*/ 0 h 102"/>
                <a:gd name="T18" fmla="*/ 116 w 144"/>
                <a:gd name="T19" fmla="*/ 0 h 102"/>
                <a:gd name="T20" fmla="*/ 94 w 144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02">
                  <a:moveTo>
                    <a:pt x="94" y="0"/>
                  </a:moveTo>
                  <a:lnTo>
                    <a:pt x="2" y="14"/>
                  </a:lnTo>
                  <a:lnTo>
                    <a:pt x="0" y="14"/>
                  </a:lnTo>
                  <a:lnTo>
                    <a:pt x="56" y="102"/>
                  </a:lnTo>
                  <a:lnTo>
                    <a:pt x="94" y="80"/>
                  </a:lnTo>
                  <a:lnTo>
                    <a:pt x="135" y="57"/>
                  </a:lnTo>
                  <a:lnTo>
                    <a:pt x="135" y="57"/>
                  </a:lnTo>
                  <a:lnTo>
                    <a:pt x="135" y="50"/>
                  </a:lnTo>
                  <a:lnTo>
                    <a:pt x="144" y="0"/>
                  </a:lnTo>
                  <a:lnTo>
                    <a:pt x="116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3" name="Freeform 316"/>
            <p:cNvSpPr>
              <a:spLocks/>
            </p:cNvSpPr>
            <p:nvPr/>
          </p:nvSpPr>
          <p:spPr bwMode="auto">
            <a:xfrm>
              <a:off x="6313488" y="2376488"/>
              <a:ext cx="165100" cy="252413"/>
            </a:xfrm>
            <a:custGeom>
              <a:avLst/>
              <a:gdLst>
                <a:gd name="T0" fmla="*/ 39 w 44"/>
                <a:gd name="T1" fmla="*/ 53 h 67"/>
                <a:gd name="T2" fmla="*/ 38 w 44"/>
                <a:gd name="T3" fmla="*/ 51 h 67"/>
                <a:gd name="T4" fmla="*/ 38 w 44"/>
                <a:gd name="T5" fmla="*/ 51 h 67"/>
                <a:gd name="T6" fmla="*/ 43 w 44"/>
                <a:gd name="T7" fmla="*/ 37 h 67"/>
                <a:gd name="T8" fmla="*/ 16 w 44"/>
                <a:gd name="T9" fmla="*/ 0 h 67"/>
                <a:gd name="T10" fmla="*/ 9 w 44"/>
                <a:gd name="T11" fmla="*/ 6 h 67"/>
                <a:gd name="T12" fmla="*/ 8 w 44"/>
                <a:gd name="T13" fmla="*/ 7 h 67"/>
                <a:gd name="T14" fmla="*/ 7 w 44"/>
                <a:gd name="T15" fmla="*/ 7 h 67"/>
                <a:gd name="T16" fmla="*/ 0 w 44"/>
                <a:gd name="T17" fmla="*/ 18 h 67"/>
                <a:gd name="T18" fmla="*/ 9 w 44"/>
                <a:gd name="T19" fmla="*/ 38 h 67"/>
                <a:gd name="T20" fmla="*/ 21 w 44"/>
                <a:gd name="T21" fmla="*/ 38 h 67"/>
                <a:gd name="T22" fmla="*/ 23 w 44"/>
                <a:gd name="T23" fmla="*/ 38 h 67"/>
                <a:gd name="T24" fmla="*/ 23 w 44"/>
                <a:gd name="T25" fmla="*/ 40 h 67"/>
                <a:gd name="T26" fmla="*/ 20 w 44"/>
                <a:gd name="T27" fmla="*/ 64 h 67"/>
                <a:gd name="T28" fmla="*/ 19 w 44"/>
                <a:gd name="T29" fmla="*/ 65 h 67"/>
                <a:gd name="T30" fmla="*/ 32 w 44"/>
                <a:gd name="T31" fmla="*/ 67 h 67"/>
                <a:gd name="T32" fmla="*/ 44 w 44"/>
                <a:gd name="T33" fmla="*/ 58 h 67"/>
                <a:gd name="T34" fmla="*/ 44 w 44"/>
                <a:gd name="T35" fmla="*/ 57 h 67"/>
                <a:gd name="T36" fmla="*/ 39 w 44"/>
                <a:gd name="T3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67">
                  <a:moveTo>
                    <a:pt x="39" y="53"/>
                  </a:moveTo>
                  <a:cubicBezTo>
                    <a:pt x="38" y="53"/>
                    <a:pt x="38" y="52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3" y="39"/>
                    <a:pt x="23" y="40"/>
                    <a:pt x="23" y="4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7"/>
                    <a:pt x="44" y="57"/>
                    <a:pt x="44" y="57"/>
                  </a:cubicBezTo>
                  <a:lnTo>
                    <a:pt x="39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4" name="Freeform 317"/>
            <p:cNvSpPr>
              <a:spLocks/>
            </p:cNvSpPr>
            <p:nvPr/>
          </p:nvSpPr>
          <p:spPr bwMode="auto">
            <a:xfrm>
              <a:off x="6238875" y="2906713"/>
              <a:ext cx="239712" cy="150813"/>
            </a:xfrm>
            <a:custGeom>
              <a:avLst/>
              <a:gdLst>
                <a:gd name="T0" fmla="*/ 139 w 151"/>
                <a:gd name="T1" fmla="*/ 0 h 95"/>
                <a:gd name="T2" fmla="*/ 111 w 151"/>
                <a:gd name="T3" fmla="*/ 7 h 95"/>
                <a:gd name="T4" fmla="*/ 73 w 151"/>
                <a:gd name="T5" fmla="*/ 19 h 95"/>
                <a:gd name="T6" fmla="*/ 71 w 151"/>
                <a:gd name="T7" fmla="*/ 19 h 95"/>
                <a:gd name="T8" fmla="*/ 71 w 151"/>
                <a:gd name="T9" fmla="*/ 19 h 95"/>
                <a:gd name="T10" fmla="*/ 0 w 151"/>
                <a:gd name="T11" fmla="*/ 5 h 95"/>
                <a:gd name="T12" fmla="*/ 23 w 151"/>
                <a:gd name="T13" fmla="*/ 95 h 95"/>
                <a:gd name="T14" fmla="*/ 99 w 151"/>
                <a:gd name="T15" fmla="*/ 76 h 95"/>
                <a:gd name="T16" fmla="*/ 151 w 151"/>
                <a:gd name="T17" fmla="*/ 50 h 95"/>
                <a:gd name="T18" fmla="*/ 147 w 151"/>
                <a:gd name="T19" fmla="*/ 31 h 95"/>
                <a:gd name="T20" fmla="*/ 139 w 151"/>
                <a:gd name="T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95">
                  <a:moveTo>
                    <a:pt x="139" y="0"/>
                  </a:moveTo>
                  <a:lnTo>
                    <a:pt x="111" y="7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0" y="5"/>
                  </a:lnTo>
                  <a:lnTo>
                    <a:pt x="23" y="95"/>
                  </a:lnTo>
                  <a:lnTo>
                    <a:pt x="99" y="76"/>
                  </a:lnTo>
                  <a:lnTo>
                    <a:pt x="151" y="50"/>
                  </a:lnTo>
                  <a:lnTo>
                    <a:pt x="147" y="3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5" name="Freeform 318"/>
            <p:cNvSpPr>
              <a:spLocks/>
            </p:cNvSpPr>
            <p:nvPr/>
          </p:nvSpPr>
          <p:spPr bwMode="auto">
            <a:xfrm>
              <a:off x="6467475" y="2727326"/>
              <a:ext cx="139700" cy="244475"/>
            </a:xfrm>
            <a:custGeom>
              <a:avLst/>
              <a:gdLst>
                <a:gd name="T0" fmla="*/ 10 w 37"/>
                <a:gd name="T1" fmla="*/ 15 h 65"/>
                <a:gd name="T2" fmla="*/ 10 w 37"/>
                <a:gd name="T3" fmla="*/ 16 h 65"/>
                <a:gd name="T4" fmla="*/ 1 w 37"/>
                <a:gd name="T5" fmla="*/ 28 h 65"/>
                <a:gd name="T6" fmla="*/ 1 w 37"/>
                <a:gd name="T7" fmla="*/ 28 h 65"/>
                <a:gd name="T8" fmla="*/ 0 w 37"/>
                <a:gd name="T9" fmla="*/ 43 h 65"/>
                <a:gd name="T10" fmla="*/ 0 w 37"/>
                <a:gd name="T11" fmla="*/ 43 h 65"/>
                <a:gd name="T12" fmla="*/ 1 w 37"/>
                <a:gd name="T13" fmla="*/ 45 h 65"/>
                <a:gd name="T14" fmla="*/ 7 w 37"/>
                <a:gd name="T15" fmla="*/ 65 h 65"/>
                <a:gd name="T16" fmla="*/ 17 w 37"/>
                <a:gd name="T17" fmla="*/ 55 h 65"/>
                <a:gd name="T18" fmla="*/ 30 w 37"/>
                <a:gd name="T19" fmla="*/ 32 h 65"/>
                <a:gd name="T20" fmla="*/ 37 w 37"/>
                <a:gd name="T21" fmla="*/ 7 h 65"/>
                <a:gd name="T22" fmla="*/ 18 w 37"/>
                <a:gd name="T23" fmla="*/ 0 h 65"/>
                <a:gd name="T24" fmla="*/ 10 w 37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5">
                  <a:moveTo>
                    <a:pt x="10" y="15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6" name="Freeform 319"/>
            <p:cNvSpPr>
              <a:spLocks/>
            </p:cNvSpPr>
            <p:nvPr/>
          </p:nvSpPr>
          <p:spPr bwMode="auto">
            <a:xfrm>
              <a:off x="6076950" y="2933701"/>
              <a:ext cx="184150" cy="120650"/>
            </a:xfrm>
            <a:custGeom>
              <a:avLst/>
              <a:gdLst>
                <a:gd name="T0" fmla="*/ 37 w 49"/>
                <a:gd name="T1" fmla="*/ 12 h 32"/>
                <a:gd name="T2" fmla="*/ 34 w 49"/>
                <a:gd name="T3" fmla="*/ 13 h 32"/>
                <a:gd name="T4" fmla="*/ 34 w 49"/>
                <a:gd name="T5" fmla="*/ 13 h 32"/>
                <a:gd name="T6" fmla="*/ 13 w 49"/>
                <a:gd name="T7" fmla="*/ 11 h 32"/>
                <a:gd name="T8" fmla="*/ 13 w 49"/>
                <a:gd name="T9" fmla="*/ 11 h 32"/>
                <a:gd name="T10" fmla="*/ 11 w 49"/>
                <a:gd name="T11" fmla="*/ 11 h 32"/>
                <a:gd name="T12" fmla="*/ 0 w 49"/>
                <a:gd name="T13" fmla="*/ 24 h 32"/>
                <a:gd name="T14" fmla="*/ 17 w 49"/>
                <a:gd name="T15" fmla="*/ 28 h 32"/>
                <a:gd name="T16" fmla="*/ 49 w 49"/>
                <a:gd name="T17" fmla="*/ 32 h 32"/>
                <a:gd name="T18" fmla="*/ 40 w 49"/>
                <a:gd name="T19" fmla="*/ 0 h 32"/>
                <a:gd name="T20" fmla="*/ 37 w 49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37" y="12"/>
                  </a:moveTo>
                  <a:cubicBezTo>
                    <a:pt x="36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2"/>
                    <a:pt x="11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7" name="Freeform 320"/>
            <p:cNvSpPr>
              <a:spLocks/>
            </p:cNvSpPr>
            <p:nvPr/>
          </p:nvSpPr>
          <p:spPr bwMode="auto">
            <a:xfrm>
              <a:off x="5911850" y="2881313"/>
              <a:ext cx="190500" cy="138113"/>
            </a:xfrm>
            <a:custGeom>
              <a:avLst/>
              <a:gdLst>
                <a:gd name="T0" fmla="*/ 50 w 51"/>
                <a:gd name="T1" fmla="*/ 23 h 37"/>
                <a:gd name="T2" fmla="*/ 49 w 51"/>
                <a:gd name="T3" fmla="*/ 21 h 37"/>
                <a:gd name="T4" fmla="*/ 28 w 51"/>
                <a:gd name="T5" fmla="*/ 3 h 37"/>
                <a:gd name="T6" fmla="*/ 0 w 51"/>
                <a:gd name="T7" fmla="*/ 0 h 37"/>
                <a:gd name="T8" fmla="*/ 18 w 51"/>
                <a:gd name="T9" fmla="*/ 25 h 37"/>
                <a:gd name="T10" fmla="*/ 40 w 51"/>
                <a:gd name="T11" fmla="*/ 37 h 37"/>
                <a:gd name="T12" fmla="*/ 51 w 51"/>
                <a:gd name="T13" fmla="*/ 24 h 37"/>
                <a:gd name="T14" fmla="*/ 50 w 5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7">
                  <a:moveTo>
                    <a:pt x="50" y="23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0" y="24"/>
                    <a:pt x="50" y="24"/>
                    <a:pt x="5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8" name="Freeform 321"/>
            <p:cNvSpPr>
              <a:spLocks/>
            </p:cNvSpPr>
            <p:nvPr/>
          </p:nvSpPr>
          <p:spPr bwMode="auto">
            <a:xfrm>
              <a:off x="6489700" y="2519363"/>
              <a:ext cx="117475" cy="219075"/>
            </a:xfrm>
            <a:custGeom>
              <a:avLst/>
              <a:gdLst>
                <a:gd name="T0" fmla="*/ 24 w 31"/>
                <a:gd name="T1" fmla="*/ 9 h 58"/>
                <a:gd name="T2" fmla="*/ 21 w 31"/>
                <a:gd name="T3" fmla="*/ 0 h 58"/>
                <a:gd name="T4" fmla="*/ 0 w 31"/>
                <a:gd name="T5" fmla="*/ 16 h 58"/>
                <a:gd name="T6" fmla="*/ 2 w 31"/>
                <a:gd name="T7" fmla="*/ 18 h 58"/>
                <a:gd name="T8" fmla="*/ 2 w 31"/>
                <a:gd name="T9" fmla="*/ 18 h 58"/>
                <a:gd name="T10" fmla="*/ 2 w 31"/>
                <a:gd name="T11" fmla="*/ 18 h 58"/>
                <a:gd name="T12" fmla="*/ 9 w 31"/>
                <a:gd name="T13" fmla="*/ 25 h 58"/>
                <a:gd name="T14" fmla="*/ 10 w 31"/>
                <a:gd name="T15" fmla="*/ 26 h 58"/>
                <a:gd name="T16" fmla="*/ 9 w 31"/>
                <a:gd name="T17" fmla="*/ 50 h 58"/>
                <a:gd name="T18" fmla="*/ 29 w 31"/>
                <a:gd name="T19" fmla="*/ 57 h 58"/>
                <a:gd name="T20" fmla="*/ 31 w 31"/>
                <a:gd name="T21" fmla="*/ 58 h 58"/>
                <a:gd name="T22" fmla="*/ 31 w 31"/>
                <a:gd name="T23" fmla="*/ 35 h 58"/>
                <a:gd name="T24" fmla="*/ 24 w 31"/>
                <a:gd name="T25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58">
                  <a:moveTo>
                    <a:pt x="24" y="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2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9" name="Freeform 322"/>
            <p:cNvSpPr>
              <a:spLocks/>
            </p:cNvSpPr>
            <p:nvPr/>
          </p:nvSpPr>
          <p:spPr bwMode="auto">
            <a:xfrm>
              <a:off x="5862638" y="2697163"/>
              <a:ext cx="176212" cy="165100"/>
            </a:xfrm>
            <a:custGeom>
              <a:avLst/>
              <a:gdLst>
                <a:gd name="T0" fmla="*/ 111 w 111"/>
                <a:gd name="T1" fmla="*/ 0 h 104"/>
                <a:gd name="T2" fmla="*/ 0 w 111"/>
                <a:gd name="T3" fmla="*/ 12 h 104"/>
                <a:gd name="T4" fmla="*/ 21 w 111"/>
                <a:gd name="T5" fmla="*/ 102 h 104"/>
                <a:gd name="T6" fmla="*/ 21 w 111"/>
                <a:gd name="T7" fmla="*/ 104 h 104"/>
                <a:gd name="T8" fmla="*/ 85 w 111"/>
                <a:gd name="T9" fmla="*/ 40 h 104"/>
                <a:gd name="T10" fmla="*/ 111 w 111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04">
                  <a:moveTo>
                    <a:pt x="111" y="0"/>
                  </a:moveTo>
                  <a:lnTo>
                    <a:pt x="0" y="12"/>
                  </a:lnTo>
                  <a:lnTo>
                    <a:pt x="21" y="102"/>
                  </a:lnTo>
                  <a:lnTo>
                    <a:pt x="21" y="104"/>
                  </a:lnTo>
                  <a:lnTo>
                    <a:pt x="85" y="4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0" name="Freeform 323"/>
            <p:cNvSpPr>
              <a:spLocks/>
            </p:cNvSpPr>
            <p:nvPr/>
          </p:nvSpPr>
          <p:spPr bwMode="auto">
            <a:xfrm>
              <a:off x="5907088" y="2779713"/>
              <a:ext cx="203200" cy="179388"/>
            </a:xfrm>
            <a:custGeom>
              <a:avLst/>
              <a:gdLst>
                <a:gd name="T0" fmla="*/ 33 w 54"/>
                <a:gd name="T1" fmla="*/ 27 h 48"/>
                <a:gd name="T2" fmla="*/ 53 w 54"/>
                <a:gd name="T3" fmla="*/ 46 h 48"/>
                <a:gd name="T4" fmla="*/ 54 w 54"/>
                <a:gd name="T5" fmla="*/ 47 h 48"/>
                <a:gd name="T6" fmla="*/ 54 w 54"/>
                <a:gd name="T7" fmla="*/ 47 h 48"/>
                <a:gd name="T8" fmla="*/ 54 w 54"/>
                <a:gd name="T9" fmla="*/ 48 h 48"/>
                <a:gd name="T10" fmla="*/ 41 w 54"/>
                <a:gd name="T11" fmla="*/ 21 h 48"/>
                <a:gd name="T12" fmla="*/ 34 w 54"/>
                <a:gd name="T13" fmla="*/ 12 h 48"/>
                <a:gd name="T14" fmla="*/ 25 w 54"/>
                <a:gd name="T15" fmla="*/ 0 h 48"/>
                <a:gd name="T16" fmla="*/ 19 w 54"/>
                <a:gd name="T17" fmla="*/ 9 h 48"/>
                <a:gd name="T18" fmla="*/ 0 w 54"/>
                <a:gd name="T19" fmla="*/ 23 h 48"/>
                <a:gd name="T20" fmla="*/ 31 w 54"/>
                <a:gd name="T21" fmla="*/ 26 h 48"/>
                <a:gd name="T22" fmla="*/ 33 w 54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48">
                  <a:moveTo>
                    <a:pt x="33" y="27"/>
                  </a:moveTo>
                  <a:cubicBezTo>
                    <a:pt x="53" y="46"/>
                    <a:pt x="53" y="46"/>
                    <a:pt x="53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1" name="Freeform 324"/>
            <p:cNvSpPr>
              <a:spLocks/>
            </p:cNvSpPr>
            <p:nvPr/>
          </p:nvSpPr>
          <p:spPr bwMode="auto">
            <a:xfrm>
              <a:off x="5959475" y="2365376"/>
              <a:ext cx="114300" cy="87313"/>
            </a:xfrm>
            <a:custGeom>
              <a:avLst/>
              <a:gdLst>
                <a:gd name="T0" fmla="*/ 72 w 72"/>
                <a:gd name="T1" fmla="*/ 0 h 55"/>
                <a:gd name="T2" fmla="*/ 67 w 72"/>
                <a:gd name="T3" fmla="*/ 0 h 55"/>
                <a:gd name="T4" fmla="*/ 62 w 72"/>
                <a:gd name="T5" fmla="*/ 3 h 55"/>
                <a:gd name="T6" fmla="*/ 0 w 72"/>
                <a:gd name="T7" fmla="*/ 48 h 55"/>
                <a:gd name="T8" fmla="*/ 41 w 72"/>
                <a:gd name="T9" fmla="*/ 55 h 55"/>
                <a:gd name="T10" fmla="*/ 72 w 72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5">
                  <a:moveTo>
                    <a:pt x="72" y="0"/>
                  </a:moveTo>
                  <a:lnTo>
                    <a:pt x="67" y="0"/>
                  </a:lnTo>
                  <a:lnTo>
                    <a:pt x="62" y="3"/>
                  </a:lnTo>
                  <a:lnTo>
                    <a:pt x="0" y="48"/>
                  </a:lnTo>
                  <a:lnTo>
                    <a:pt x="41" y="5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2" name="Freeform 325"/>
            <p:cNvSpPr>
              <a:spLocks/>
            </p:cNvSpPr>
            <p:nvPr/>
          </p:nvSpPr>
          <p:spPr bwMode="auto">
            <a:xfrm>
              <a:off x="5903913" y="2452688"/>
              <a:ext cx="203200" cy="93663"/>
            </a:xfrm>
            <a:custGeom>
              <a:avLst/>
              <a:gdLst>
                <a:gd name="T0" fmla="*/ 24 w 54"/>
                <a:gd name="T1" fmla="*/ 12 h 25"/>
                <a:gd name="T2" fmla="*/ 25 w 54"/>
                <a:gd name="T3" fmla="*/ 12 h 25"/>
                <a:gd name="T4" fmla="*/ 25 w 54"/>
                <a:gd name="T5" fmla="*/ 12 h 25"/>
                <a:gd name="T6" fmla="*/ 25 w 54"/>
                <a:gd name="T7" fmla="*/ 12 h 25"/>
                <a:gd name="T8" fmla="*/ 25 w 54"/>
                <a:gd name="T9" fmla="*/ 12 h 25"/>
                <a:gd name="T10" fmla="*/ 26 w 54"/>
                <a:gd name="T11" fmla="*/ 12 h 25"/>
                <a:gd name="T12" fmla="*/ 39 w 54"/>
                <a:gd name="T13" fmla="*/ 18 h 25"/>
                <a:gd name="T14" fmla="*/ 49 w 54"/>
                <a:gd name="T15" fmla="*/ 23 h 25"/>
                <a:gd name="T16" fmla="*/ 54 w 54"/>
                <a:gd name="T17" fmla="*/ 7 h 25"/>
                <a:gd name="T18" fmla="*/ 50 w 54"/>
                <a:gd name="T19" fmla="*/ 8 h 25"/>
                <a:gd name="T20" fmla="*/ 39 w 54"/>
                <a:gd name="T21" fmla="*/ 12 h 25"/>
                <a:gd name="T22" fmla="*/ 37 w 54"/>
                <a:gd name="T23" fmla="*/ 11 h 25"/>
                <a:gd name="T24" fmla="*/ 32 w 54"/>
                <a:gd name="T25" fmla="*/ 4 h 25"/>
                <a:gd name="T26" fmla="*/ 11 w 54"/>
                <a:gd name="T27" fmla="*/ 0 h 25"/>
                <a:gd name="T28" fmla="*/ 0 w 54"/>
                <a:gd name="T29" fmla="*/ 25 h 25"/>
                <a:gd name="T30" fmla="*/ 24 w 54"/>
                <a:gd name="T3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25">
                  <a:moveTo>
                    <a:pt x="24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7" y="11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" y="12"/>
                    <a:pt x="24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3" name="Freeform 326"/>
            <p:cNvSpPr>
              <a:spLocks/>
            </p:cNvSpPr>
            <p:nvPr/>
          </p:nvSpPr>
          <p:spPr bwMode="auto">
            <a:xfrm>
              <a:off x="6038850" y="2365376"/>
              <a:ext cx="93662" cy="112713"/>
            </a:xfrm>
            <a:custGeom>
              <a:avLst/>
              <a:gdLst>
                <a:gd name="T0" fmla="*/ 0 w 59"/>
                <a:gd name="T1" fmla="*/ 60 h 71"/>
                <a:gd name="T2" fmla="*/ 7 w 59"/>
                <a:gd name="T3" fmla="*/ 71 h 71"/>
                <a:gd name="T4" fmla="*/ 29 w 59"/>
                <a:gd name="T5" fmla="*/ 67 h 71"/>
                <a:gd name="T6" fmla="*/ 45 w 59"/>
                <a:gd name="T7" fmla="*/ 60 h 71"/>
                <a:gd name="T8" fmla="*/ 59 w 59"/>
                <a:gd name="T9" fmla="*/ 5 h 71"/>
                <a:gd name="T10" fmla="*/ 33 w 59"/>
                <a:gd name="T11" fmla="*/ 0 h 71"/>
                <a:gd name="T12" fmla="*/ 14 w 59"/>
                <a:gd name="T13" fmla="*/ 31 h 71"/>
                <a:gd name="T14" fmla="*/ 0 w 59"/>
                <a:gd name="T15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1">
                  <a:moveTo>
                    <a:pt x="0" y="60"/>
                  </a:moveTo>
                  <a:lnTo>
                    <a:pt x="7" y="71"/>
                  </a:lnTo>
                  <a:lnTo>
                    <a:pt x="29" y="67"/>
                  </a:lnTo>
                  <a:lnTo>
                    <a:pt x="45" y="60"/>
                  </a:lnTo>
                  <a:lnTo>
                    <a:pt x="59" y="5"/>
                  </a:lnTo>
                  <a:lnTo>
                    <a:pt x="33" y="0"/>
                  </a:lnTo>
                  <a:lnTo>
                    <a:pt x="14" y="3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4" name="Freeform 327"/>
            <p:cNvSpPr>
              <a:spLocks/>
            </p:cNvSpPr>
            <p:nvPr/>
          </p:nvSpPr>
          <p:spPr bwMode="auto">
            <a:xfrm>
              <a:off x="5862638" y="2519363"/>
              <a:ext cx="127000" cy="166688"/>
            </a:xfrm>
            <a:custGeom>
              <a:avLst/>
              <a:gdLst>
                <a:gd name="T0" fmla="*/ 34 w 34"/>
                <a:gd name="T1" fmla="*/ 0 h 44"/>
                <a:gd name="T2" fmla="*/ 9 w 34"/>
                <a:gd name="T3" fmla="*/ 13 h 44"/>
                <a:gd name="T4" fmla="*/ 8 w 34"/>
                <a:gd name="T5" fmla="*/ 15 h 44"/>
                <a:gd name="T6" fmla="*/ 8 w 34"/>
                <a:gd name="T7" fmla="*/ 15 h 44"/>
                <a:gd name="T8" fmla="*/ 8 w 34"/>
                <a:gd name="T9" fmla="*/ 16 h 44"/>
                <a:gd name="T10" fmla="*/ 7 w 34"/>
                <a:gd name="T11" fmla="*/ 20 h 44"/>
                <a:gd name="T12" fmla="*/ 4 w 34"/>
                <a:gd name="T13" fmla="*/ 31 h 44"/>
                <a:gd name="T14" fmla="*/ 1 w 34"/>
                <a:gd name="T15" fmla="*/ 43 h 44"/>
                <a:gd name="T16" fmla="*/ 0 w 34"/>
                <a:gd name="T17" fmla="*/ 44 h 44"/>
                <a:gd name="T18" fmla="*/ 34 w 34"/>
                <a:gd name="T19" fmla="*/ 22 h 44"/>
                <a:gd name="T20" fmla="*/ 34 w 34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7" y="17"/>
                    <a:pt x="7" y="18"/>
                    <a:pt x="7" y="20"/>
                  </a:cubicBezTo>
                  <a:cubicBezTo>
                    <a:pt x="6" y="23"/>
                    <a:pt x="5" y="27"/>
                    <a:pt x="4" y="31"/>
                  </a:cubicBezTo>
                  <a:cubicBezTo>
                    <a:pt x="3" y="35"/>
                    <a:pt x="1" y="39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34" y="22"/>
                    <a:pt x="34" y="22"/>
                    <a:pt x="34" y="22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988980" y="2290278"/>
            <a:ext cx="1473201" cy="1758951"/>
            <a:chOff x="6618262" y="2708635"/>
            <a:chExt cx="1473201" cy="1758951"/>
          </a:xfrm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6753200" y="2708635"/>
              <a:ext cx="1203325" cy="120491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6618262" y="3996098"/>
              <a:ext cx="1473201" cy="471488"/>
              <a:chOff x="5597525" y="2636838"/>
              <a:chExt cx="1473201" cy="471488"/>
            </a:xfrm>
          </p:grpSpPr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5608638" y="2655888"/>
                <a:ext cx="161925" cy="177800"/>
              </a:xfrm>
              <a:custGeom>
                <a:avLst/>
                <a:gdLst>
                  <a:gd name="T0" fmla="*/ 0 w 43"/>
                  <a:gd name="T1" fmla="*/ 0 h 47"/>
                  <a:gd name="T2" fmla="*/ 10 w 43"/>
                  <a:gd name="T3" fmla="*/ 0 h 47"/>
                  <a:gd name="T4" fmla="*/ 18 w 43"/>
                  <a:gd name="T5" fmla="*/ 22 h 47"/>
                  <a:gd name="T6" fmla="*/ 21 w 43"/>
                  <a:gd name="T7" fmla="*/ 31 h 47"/>
                  <a:gd name="T8" fmla="*/ 21 w 43"/>
                  <a:gd name="T9" fmla="*/ 31 h 47"/>
                  <a:gd name="T10" fmla="*/ 24 w 43"/>
                  <a:gd name="T11" fmla="*/ 22 h 47"/>
                  <a:gd name="T12" fmla="*/ 32 w 43"/>
                  <a:gd name="T13" fmla="*/ 0 h 47"/>
                  <a:gd name="T14" fmla="*/ 43 w 43"/>
                  <a:gd name="T15" fmla="*/ 0 h 47"/>
                  <a:gd name="T16" fmla="*/ 43 w 43"/>
                  <a:gd name="T17" fmla="*/ 47 h 47"/>
                  <a:gd name="T18" fmla="*/ 34 w 43"/>
                  <a:gd name="T19" fmla="*/ 47 h 47"/>
                  <a:gd name="T20" fmla="*/ 34 w 43"/>
                  <a:gd name="T21" fmla="*/ 27 h 47"/>
                  <a:gd name="T22" fmla="*/ 35 w 43"/>
                  <a:gd name="T23" fmla="*/ 12 h 47"/>
                  <a:gd name="T24" fmla="*/ 35 w 43"/>
                  <a:gd name="T25" fmla="*/ 12 h 47"/>
                  <a:gd name="T26" fmla="*/ 31 w 43"/>
                  <a:gd name="T27" fmla="*/ 23 h 47"/>
                  <a:gd name="T28" fmla="*/ 24 w 43"/>
                  <a:gd name="T29" fmla="*/ 43 h 47"/>
                  <a:gd name="T30" fmla="*/ 18 w 43"/>
                  <a:gd name="T31" fmla="*/ 43 h 47"/>
                  <a:gd name="T32" fmla="*/ 11 w 43"/>
                  <a:gd name="T33" fmla="*/ 23 h 47"/>
                  <a:gd name="T34" fmla="*/ 7 w 43"/>
                  <a:gd name="T35" fmla="*/ 12 h 47"/>
                  <a:gd name="T36" fmla="*/ 7 w 43"/>
                  <a:gd name="T37" fmla="*/ 12 h 47"/>
                  <a:gd name="T38" fmla="*/ 8 w 43"/>
                  <a:gd name="T39" fmla="*/ 27 h 47"/>
                  <a:gd name="T40" fmla="*/ 8 w 43"/>
                  <a:gd name="T41" fmla="*/ 47 h 47"/>
                  <a:gd name="T42" fmla="*/ 0 w 43"/>
                  <a:gd name="T43" fmla="*/ 47 h 47"/>
                  <a:gd name="T44" fmla="*/ 0 w 4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5"/>
                      <a:pt x="20" y="28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28"/>
                      <a:pt x="23" y="25"/>
                      <a:pt x="24" y="2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3"/>
                      <a:pt x="35" y="16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23"/>
                      <a:pt x="8" y="2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4" name="Freeform 48"/>
              <p:cNvSpPr>
                <a:spLocks noEditPoints="1"/>
              </p:cNvSpPr>
              <p:nvPr/>
            </p:nvSpPr>
            <p:spPr bwMode="auto">
              <a:xfrm>
                <a:off x="5807075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5" name="Freeform 49"/>
              <p:cNvSpPr>
                <a:spLocks/>
              </p:cNvSpPr>
              <p:nvPr/>
            </p:nvSpPr>
            <p:spPr bwMode="auto">
              <a:xfrm>
                <a:off x="5875338" y="2693988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9 w 29"/>
                  <a:gd name="T5" fmla="*/ 4 h 38"/>
                  <a:gd name="T6" fmla="*/ 24 w 29"/>
                  <a:gd name="T7" fmla="*/ 10 h 38"/>
                  <a:gd name="T8" fmla="*/ 19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9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1" y="8"/>
                      <a:pt x="19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6010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7" name="Freeform 51"/>
              <p:cNvSpPr>
                <a:spLocks noEditPoints="1"/>
              </p:cNvSpPr>
              <p:nvPr/>
            </p:nvSpPr>
            <p:spPr bwMode="auto">
              <a:xfrm>
                <a:off x="6105525" y="2693988"/>
                <a:ext cx="127000" cy="142875"/>
              </a:xfrm>
              <a:custGeom>
                <a:avLst/>
                <a:gdLst>
                  <a:gd name="T0" fmla="*/ 0 w 34"/>
                  <a:gd name="T1" fmla="*/ 19 h 38"/>
                  <a:gd name="T2" fmla="*/ 17 w 34"/>
                  <a:gd name="T3" fmla="*/ 0 h 38"/>
                  <a:gd name="T4" fmla="*/ 34 w 34"/>
                  <a:gd name="T5" fmla="*/ 19 h 38"/>
                  <a:gd name="T6" fmla="*/ 17 w 34"/>
                  <a:gd name="T7" fmla="*/ 38 h 38"/>
                  <a:gd name="T8" fmla="*/ 0 w 34"/>
                  <a:gd name="T9" fmla="*/ 19 h 38"/>
                  <a:gd name="T10" fmla="*/ 24 w 34"/>
                  <a:gd name="T11" fmla="*/ 19 h 38"/>
                  <a:gd name="T12" fmla="*/ 17 w 34"/>
                  <a:gd name="T13" fmla="*/ 8 h 38"/>
                  <a:gd name="T14" fmla="*/ 9 w 34"/>
                  <a:gd name="T15" fmla="*/ 19 h 38"/>
                  <a:gd name="T16" fmla="*/ 17 w 34"/>
                  <a:gd name="T17" fmla="*/ 30 h 38"/>
                  <a:gd name="T18" fmla="*/ 24 w 34"/>
                  <a:gd name="T1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8">
                    <a:moveTo>
                      <a:pt x="0" y="19"/>
                    </a:move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9"/>
                    </a:cubicBezTo>
                    <a:cubicBezTo>
                      <a:pt x="34" y="31"/>
                      <a:pt x="26" y="38"/>
                      <a:pt x="17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9"/>
                    </a:moveTo>
                    <a:cubicBezTo>
                      <a:pt x="24" y="13"/>
                      <a:pt x="22" y="8"/>
                      <a:pt x="17" y="8"/>
                    </a:cubicBezTo>
                    <a:cubicBezTo>
                      <a:pt x="12" y="8"/>
                      <a:pt x="9" y="13"/>
                      <a:pt x="9" y="19"/>
                    </a:cubicBezTo>
                    <a:cubicBezTo>
                      <a:pt x="9" y="26"/>
                      <a:pt x="12" y="30"/>
                      <a:pt x="17" y="30"/>
                    </a:cubicBezTo>
                    <a:cubicBezTo>
                      <a:pt x="22" y="30"/>
                      <a:pt x="24" y="26"/>
                      <a:pt x="24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6248400" y="2693988"/>
                <a:ext cx="104775" cy="142875"/>
              </a:xfrm>
              <a:custGeom>
                <a:avLst/>
                <a:gdLst>
                  <a:gd name="T0" fmla="*/ 0 w 28"/>
                  <a:gd name="T1" fmla="*/ 33 h 38"/>
                  <a:gd name="T2" fmla="*/ 4 w 28"/>
                  <a:gd name="T3" fmla="*/ 27 h 38"/>
                  <a:gd name="T4" fmla="*/ 14 w 28"/>
                  <a:gd name="T5" fmla="*/ 31 h 38"/>
                  <a:gd name="T6" fmla="*/ 19 w 28"/>
                  <a:gd name="T7" fmla="*/ 27 h 38"/>
                  <a:gd name="T8" fmla="*/ 12 w 28"/>
                  <a:gd name="T9" fmla="*/ 22 h 38"/>
                  <a:gd name="T10" fmla="*/ 2 w 28"/>
                  <a:gd name="T11" fmla="*/ 11 h 38"/>
                  <a:gd name="T12" fmla="*/ 15 w 28"/>
                  <a:gd name="T13" fmla="*/ 0 h 38"/>
                  <a:gd name="T14" fmla="*/ 28 w 28"/>
                  <a:gd name="T15" fmla="*/ 5 h 38"/>
                  <a:gd name="T16" fmla="*/ 23 w 28"/>
                  <a:gd name="T17" fmla="*/ 11 h 38"/>
                  <a:gd name="T18" fmla="*/ 16 w 28"/>
                  <a:gd name="T19" fmla="*/ 7 h 38"/>
                  <a:gd name="T20" fmla="*/ 11 w 28"/>
                  <a:gd name="T21" fmla="*/ 11 h 38"/>
                  <a:gd name="T22" fmla="*/ 18 w 28"/>
                  <a:gd name="T23" fmla="*/ 16 h 38"/>
                  <a:gd name="T24" fmla="*/ 28 w 28"/>
                  <a:gd name="T25" fmla="*/ 27 h 38"/>
                  <a:gd name="T26" fmla="*/ 14 w 28"/>
                  <a:gd name="T27" fmla="*/ 38 h 38"/>
                  <a:gd name="T28" fmla="*/ 0 w 28"/>
                  <a:gd name="T29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8">
                    <a:moveTo>
                      <a:pt x="0" y="33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8" y="30"/>
                      <a:pt x="11" y="31"/>
                      <a:pt x="14" y="31"/>
                    </a:cubicBezTo>
                    <a:cubicBezTo>
                      <a:pt x="18" y="31"/>
                      <a:pt x="19" y="29"/>
                      <a:pt x="19" y="27"/>
                    </a:cubicBezTo>
                    <a:cubicBezTo>
                      <a:pt x="19" y="25"/>
                      <a:pt x="16" y="23"/>
                      <a:pt x="12" y="22"/>
                    </a:cubicBezTo>
                    <a:cubicBezTo>
                      <a:pt x="7" y="20"/>
                      <a:pt x="2" y="17"/>
                      <a:pt x="2" y="11"/>
                    </a:cubicBezTo>
                    <a:cubicBezTo>
                      <a:pt x="2" y="5"/>
                      <a:pt x="7" y="0"/>
                      <a:pt x="15" y="0"/>
                    </a:cubicBezTo>
                    <a:cubicBezTo>
                      <a:pt x="21" y="0"/>
                      <a:pt x="25" y="3"/>
                      <a:pt x="28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1" y="9"/>
                      <a:pt x="18" y="7"/>
                      <a:pt x="16" y="7"/>
                    </a:cubicBezTo>
                    <a:cubicBezTo>
                      <a:pt x="12" y="7"/>
                      <a:pt x="11" y="9"/>
                      <a:pt x="11" y="11"/>
                    </a:cubicBezTo>
                    <a:cubicBezTo>
                      <a:pt x="11" y="14"/>
                      <a:pt x="14" y="15"/>
                      <a:pt x="18" y="16"/>
                    </a:cubicBezTo>
                    <a:cubicBezTo>
                      <a:pt x="23" y="18"/>
                      <a:pt x="28" y="20"/>
                      <a:pt x="28" y="27"/>
                    </a:cubicBezTo>
                    <a:cubicBezTo>
                      <a:pt x="28" y="33"/>
                      <a:pt x="23" y="38"/>
                      <a:pt x="14" y="38"/>
                    </a:cubicBezTo>
                    <a:cubicBezTo>
                      <a:pt x="9" y="38"/>
                      <a:pt x="4" y="36"/>
                      <a:pt x="0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9" name="Freeform 53"/>
              <p:cNvSpPr>
                <a:spLocks noEditPoints="1"/>
              </p:cNvSpPr>
              <p:nvPr/>
            </p:nvSpPr>
            <p:spPr bwMode="auto">
              <a:xfrm>
                <a:off x="6372225" y="2693988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1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6518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6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6611938" y="2697163"/>
                <a:ext cx="131763" cy="136525"/>
              </a:xfrm>
              <a:custGeom>
                <a:avLst/>
                <a:gdLst>
                  <a:gd name="T0" fmla="*/ 0 w 35"/>
                  <a:gd name="T1" fmla="*/ 0 h 36"/>
                  <a:gd name="T2" fmla="*/ 10 w 35"/>
                  <a:gd name="T3" fmla="*/ 0 h 36"/>
                  <a:gd name="T4" fmla="*/ 15 w 35"/>
                  <a:gd name="T5" fmla="*/ 18 h 36"/>
                  <a:gd name="T6" fmla="*/ 18 w 35"/>
                  <a:gd name="T7" fmla="*/ 29 h 36"/>
                  <a:gd name="T8" fmla="*/ 18 w 35"/>
                  <a:gd name="T9" fmla="*/ 29 h 36"/>
                  <a:gd name="T10" fmla="*/ 21 w 35"/>
                  <a:gd name="T11" fmla="*/ 18 h 36"/>
                  <a:gd name="T12" fmla="*/ 26 w 35"/>
                  <a:gd name="T13" fmla="*/ 0 h 36"/>
                  <a:gd name="T14" fmla="*/ 35 w 35"/>
                  <a:gd name="T15" fmla="*/ 0 h 36"/>
                  <a:gd name="T16" fmla="*/ 23 w 35"/>
                  <a:gd name="T17" fmla="*/ 36 h 36"/>
                  <a:gd name="T18" fmla="*/ 12 w 35"/>
                  <a:gd name="T19" fmla="*/ 36 h 36"/>
                  <a:gd name="T20" fmla="*/ 0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22"/>
                      <a:pt x="17" y="25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25"/>
                      <a:pt x="20" y="22"/>
                      <a:pt x="21" y="1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2" y="36"/>
                      <a:pt x="12" y="36"/>
                      <a:pt x="12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2" name="Freeform 56"/>
              <p:cNvSpPr>
                <a:spLocks noEditPoints="1"/>
              </p:cNvSpPr>
              <p:nvPr/>
            </p:nvSpPr>
            <p:spPr bwMode="auto">
              <a:xfrm>
                <a:off x="6762750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6 w 11"/>
                  <a:gd name="T3" fmla="*/ 0 h 52"/>
                  <a:gd name="T4" fmla="*/ 11 w 11"/>
                  <a:gd name="T5" fmla="*/ 5 h 52"/>
                  <a:gd name="T6" fmla="*/ 6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6831013" y="2693988"/>
                <a:ext cx="112713" cy="142875"/>
              </a:xfrm>
              <a:custGeom>
                <a:avLst/>
                <a:gdLst>
                  <a:gd name="T0" fmla="*/ 0 w 30"/>
                  <a:gd name="T1" fmla="*/ 19 h 38"/>
                  <a:gd name="T2" fmla="*/ 19 w 30"/>
                  <a:gd name="T3" fmla="*/ 0 h 38"/>
                  <a:gd name="T4" fmla="*/ 29 w 30"/>
                  <a:gd name="T5" fmla="*/ 4 h 38"/>
                  <a:gd name="T6" fmla="*/ 25 w 30"/>
                  <a:gd name="T7" fmla="*/ 10 h 38"/>
                  <a:gd name="T8" fmla="*/ 19 w 30"/>
                  <a:gd name="T9" fmla="*/ 8 h 38"/>
                  <a:gd name="T10" fmla="*/ 10 w 30"/>
                  <a:gd name="T11" fmla="*/ 19 h 38"/>
                  <a:gd name="T12" fmla="*/ 19 w 30"/>
                  <a:gd name="T13" fmla="*/ 30 h 38"/>
                  <a:gd name="T14" fmla="*/ 26 w 30"/>
                  <a:gd name="T15" fmla="*/ 27 h 38"/>
                  <a:gd name="T16" fmla="*/ 30 w 30"/>
                  <a:gd name="T17" fmla="*/ 34 h 38"/>
                  <a:gd name="T18" fmla="*/ 18 w 30"/>
                  <a:gd name="T19" fmla="*/ 38 h 38"/>
                  <a:gd name="T20" fmla="*/ 0 w 30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8">
                    <a:moveTo>
                      <a:pt x="0" y="19"/>
                    </a:moveTo>
                    <a:cubicBezTo>
                      <a:pt x="0" y="7"/>
                      <a:pt x="9" y="0"/>
                      <a:pt x="19" y="0"/>
                    </a:cubicBezTo>
                    <a:cubicBezTo>
                      <a:pt x="23" y="0"/>
                      <a:pt x="26" y="2"/>
                      <a:pt x="29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1" y="8"/>
                      <a:pt x="19" y="8"/>
                    </a:cubicBezTo>
                    <a:cubicBezTo>
                      <a:pt x="14" y="8"/>
                      <a:pt x="10" y="13"/>
                      <a:pt x="10" y="19"/>
                    </a:cubicBezTo>
                    <a:cubicBezTo>
                      <a:pt x="10" y="26"/>
                      <a:pt x="14" y="30"/>
                      <a:pt x="19" y="30"/>
                    </a:cubicBezTo>
                    <a:cubicBezTo>
                      <a:pt x="21" y="30"/>
                      <a:pt x="24" y="29"/>
                      <a:pt x="26" y="27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4" name="Freeform 58"/>
              <p:cNvSpPr>
                <a:spLocks noEditPoints="1"/>
              </p:cNvSpPr>
              <p:nvPr/>
            </p:nvSpPr>
            <p:spPr bwMode="auto">
              <a:xfrm>
                <a:off x="6951663" y="2693988"/>
                <a:ext cx="119063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5" name="Freeform 59"/>
              <p:cNvSpPr>
                <a:spLocks noEditPoints="1"/>
              </p:cNvSpPr>
              <p:nvPr/>
            </p:nvSpPr>
            <p:spPr bwMode="auto">
              <a:xfrm>
                <a:off x="5597525" y="2927350"/>
                <a:ext cx="157163" cy="176213"/>
              </a:xfrm>
              <a:custGeom>
                <a:avLst/>
                <a:gdLst>
                  <a:gd name="T0" fmla="*/ 29 w 42"/>
                  <a:gd name="T1" fmla="*/ 35 h 47"/>
                  <a:gd name="T2" fmla="*/ 13 w 42"/>
                  <a:gd name="T3" fmla="*/ 35 h 47"/>
                  <a:gd name="T4" fmla="*/ 10 w 42"/>
                  <a:gd name="T5" fmla="*/ 47 h 47"/>
                  <a:gd name="T6" fmla="*/ 0 w 42"/>
                  <a:gd name="T7" fmla="*/ 47 h 47"/>
                  <a:gd name="T8" fmla="*/ 16 w 42"/>
                  <a:gd name="T9" fmla="*/ 0 h 47"/>
                  <a:gd name="T10" fmla="*/ 27 w 42"/>
                  <a:gd name="T11" fmla="*/ 0 h 47"/>
                  <a:gd name="T12" fmla="*/ 42 w 42"/>
                  <a:gd name="T13" fmla="*/ 47 h 47"/>
                  <a:gd name="T14" fmla="*/ 32 w 42"/>
                  <a:gd name="T15" fmla="*/ 47 h 47"/>
                  <a:gd name="T16" fmla="*/ 29 w 42"/>
                  <a:gd name="T17" fmla="*/ 35 h 47"/>
                  <a:gd name="T18" fmla="*/ 27 w 42"/>
                  <a:gd name="T19" fmla="*/ 28 h 47"/>
                  <a:gd name="T20" fmla="*/ 25 w 42"/>
                  <a:gd name="T21" fmla="*/ 22 h 47"/>
                  <a:gd name="T22" fmla="*/ 21 w 42"/>
                  <a:gd name="T23" fmla="*/ 7 h 47"/>
                  <a:gd name="T24" fmla="*/ 21 w 42"/>
                  <a:gd name="T25" fmla="*/ 7 h 47"/>
                  <a:gd name="T26" fmla="*/ 17 w 42"/>
                  <a:gd name="T27" fmla="*/ 22 h 47"/>
                  <a:gd name="T28" fmla="*/ 15 w 42"/>
                  <a:gd name="T29" fmla="*/ 28 h 47"/>
                  <a:gd name="T30" fmla="*/ 27 w 42"/>
                  <a:gd name="T31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47">
                    <a:moveTo>
                      <a:pt x="29" y="35"/>
                    </a:moveTo>
                    <a:cubicBezTo>
                      <a:pt x="13" y="35"/>
                      <a:pt x="13" y="35"/>
                      <a:pt x="13" y="3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32" y="47"/>
                      <a:pt x="32" y="47"/>
                      <a:pt x="32" y="47"/>
                    </a:cubicBezTo>
                    <a:lnTo>
                      <a:pt x="29" y="35"/>
                    </a:lnTo>
                    <a:close/>
                    <a:moveTo>
                      <a:pt x="27" y="28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18"/>
                      <a:pt x="22" y="12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12"/>
                      <a:pt x="18" y="18"/>
                      <a:pt x="17" y="22"/>
                    </a:cubicBezTo>
                    <a:cubicBezTo>
                      <a:pt x="15" y="28"/>
                      <a:pt x="15" y="28"/>
                      <a:pt x="15" y="28"/>
                    </a:cubicBez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5773738" y="2965450"/>
                <a:ext cx="87313" cy="138113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5867400" y="2965450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8 w 29"/>
                  <a:gd name="T5" fmla="*/ 4 h 38"/>
                  <a:gd name="T6" fmla="*/ 24 w 29"/>
                  <a:gd name="T7" fmla="*/ 10 h 38"/>
                  <a:gd name="T8" fmla="*/ 18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8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0" y="8"/>
                      <a:pt x="18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5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6003925" y="2911475"/>
                <a:ext cx="115888" cy="192088"/>
              </a:xfrm>
              <a:custGeom>
                <a:avLst/>
                <a:gdLst>
                  <a:gd name="T0" fmla="*/ 0 w 31"/>
                  <a:gd name="T1" fmla="*/ 0 h 51"/>
                  <a:gd name="T2" fmla="*/ 9 w 31"/>
                  <a:gd name="T3" fmla="*/ 0 h 51"/>
                  <a:gd name="T4" fmla="*/ 9 w 31"/>
                  <a:gd name="T5" fmla="*/ 13 h 51"/>
                  <a:gd name="T6" fmla="*/ 9 w 31"/>
                  <a:gd name="T7" fmla="*/ 20 h 51"/>
                  <a:gd name="T8" fmla="*/ 20 w 31"/>
                  <a:gd name="T9" fmla="*/ 14 h 51"/>
                  <a:gd name="T10" fmla="*/ 31 w 31"/>
                  <a:gd name="T11" fmla="*/ 29 h 51"/>
                  <a:gd name="T12" fmla="*/ 31 w 31"/>
                  <a:gd name="T13" fmla="*/ 51 h 51"/>
                  <a:gd name="T14" fmla="*/ 21 w 31"/>
                  <a:gd name="T15" fmla="*/ 51 h 51"/>
                  <a:gd name="T16" fmla="*/ 21 w 31"/>
                  <a:gd name="T17" fmla="*/ 30 h 51"/>
                  <a:gd name="T18" fmla="*/ 16 w 31"/>
                  <a:gd name="T19" fmla="*/ 22 h 51"/>
                  <a:gd name="T20" fmla="*/ 9 w 31"/>
                  <a:gd name="T21" fmla="*/ 27 h 51"/>
                  <a:gd name="T22" fmla="*/ 9 w 31"/>
                  <a:gd name="T23" fmla="*/ 51 h 51"/>
                  <a:gd name="T24" fmla="*/ 0 w 31"/>
                  <a:gd name="T25" fmla="*/ 51 h 51"/>
                  <a:gd name="T26" fmla="*/ 0 w 31"/>
                  <a:gd name="T2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51">
                    <a:moveTo>
                      <a:pt x="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17"/>
                      <a:pt x="15" y="14"/>
                      <a:pt x="20" y="14"/>
                    </a:cubicBezTo>
                    <a:cubicBezTo>
                      <a:pt x="28" y="14"/>
                      <a:pt x="31" y="20"/>
                      <a:pt x="31" y="29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4"/>
                      <a:pt x="20" y="22"/>
                      <a:pt x="16" y="22"/>
                    </a:cubicBezTo>
                    <a:cubicBezTo>
                      <a:pt x="13" y="22"/>
                      <a:pt x="12" y="24"/>
                      <a:pt x="9" y="2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9" name="Freeform 63"/>
              <p:cNvSpPr>
                <a:spLocks noEditPoints="1"/>
              </p:cNvSpPr>
              <p:nvPr/>
            </p:nvSpPr>
            <p:spPr bwMode="auto">
              <a:xfrm>
                <a:off x="6153150" y="2908300"/>
                <a:ext cx="41275" cy="195263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6213475" y="2935288"/>
                <a:ext cx="95250" cy="173038"/>
              </a:xfrm>
              <a:custGeom>
                <a:avLst/>
                <a:gdLst>
                  <a:gd name="T0" fmla="*/ 5 w 25"/>
                  <a:gd name="T1" fmla="*/ 33 h 46"/>
                  <a:gd name="T2" fmla="*/ 5 w 25"/>
                  <a:gd name="T3" fmla="*/ 17 h 46"/>
                  <a:gd name="T4" fmla="*/ 0 w 25"/>
                  <a:gd name="T5" fmla="*/ 17 h 46"/>
                  <a:gd name="T6" fmla="*/ 0 w 25"/>
                  <a:gd name="T7" fmla="*/ 10 h 46"/>
                  <a:gd name="T8" fmla="*/ 6 w 25"/>
                  <a:gd name="T9" fmla="*/ 9 h 46"/>
                  <a:gd name="T10" fmla="*/ 7 w 25"/>
                  <a:gd name="T11" fmla="*/ 0 h 46"/>
                  <a:gd name="T12" fmla="*/ 15 w 25"/>
                  <a:gd name="T13" fmla="*/ 0 h 46"/>
                  <a:gd name="T14" fmla="*/ 15 w 25"/>
                  <a:gd name="T15" fmla="*/ 9 h 46"/>
                  <a:gd name="T16" fmla="*/ 24 w 25"/>
                  <a:gd name="T17" fmla="*/ 9 h 46"/>
                  <a:gd name="T18" fmla="*/ 24 w 25"/>
                  <a:gd name="T19" fmla="*/ 17 h 46"/>
                  <a:gd name="T20" fmla="*/ 15 w 25"/>
                  <a:gd name="T21" fmla="*/ 17 h 46"/>
                  <a:gd name="T22" fmla="*/ 15 w 25"/>
                  <a:gd name="T23" fmla="*/ 33 h 46"/>
                  <a:gd name="T24" fmla="*/ 20 w 25"/>
                  <a:gd name="T25" fmla="*/ 39 h 46"/>
                  <a:gd name="T26" fmla="*/ 23 w 25"/>
                  <a:gd name="T27" fmla="*/ 38 h 46"/>
                  <a:gd name="T28" fmla="*/ 25 w 25"/>
                  <a:gd name="T29" fmla="*/ 45 h 46"/>
                  <a:gd name="T30" fmla="*/ 17 w 25"/>
                  <a:gd name="T31" fmla="*/ 46 h 46"/>
                  <a:gd name="T32" fmla="*/ 5 w 25"/>
                  <a:gd name="T33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5" y="33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7"/>
                      <a:pt x="16" y="39"/>
                      <a:pt x="20" y="39"/>
                    </a:cubicBezTo>
                    <a:cubicBezTo>
                      <a:pt x="21" y="39"/>
                      <a:pt x="22" y="38"/>
                      <a:pt x="23" y="38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5"/>
                      <a:pt x="20" y="46"/>
                      <a:pt x="17" y="46"/>
                    </a:cubicBezTo>
                    <a:cubicBezTo>
                      <a:pt x="9" y="46"/>
                      <a:pt x="5" y="41"/>
                      <a:pt x="5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1" name="Freeform 65"/>
              <p:cNvSpPr>
                <a:spLocks noEditPoints="1"/>
              </p:cNvSpPr>
              <p:nvPr/>
            </p:nvSpPr>
            <p:spPr bwMode="auto">
              <a:xfrm>
                <a:off x="6315075" y="2965450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2 w 32"/>
                  <a:gd name="T7" fmla="*/ 22 h 38"/>
                  <a:gd name="T8" fmla="*/ 10 w 32"/>
                  <a:gd name="T9" fmla="*/ 22 h 38"/>
                  <a:gd name="T10" fmla="*/ 19 w 32"/>
                  <a:gd name="T11" fmla="*/ 31 h 38"/>
                  <a:gd name="T12" fmla="*/ 28 w 32"/>
                  <a:gd name="T13" fmla="*/ 28 h 38"/>
                  <a:gd name="T14" fmla="*/ 31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9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8" y="28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7" y="37"/>
                      <a:pt x="23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2" name="Freeform 66"/>
              <p:cNvSpPr>
                <a:spLocks/>
              </p:cNvSpPr>
              <p:nvPr/>
            </p:nvSpPr>
            <p:spPr bwMode="auto">
              <a:xfrm>
                <a:off x="6457950" y="2965450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8 w 29"/>
                  <a:gd name="T5" fmla="*/ 4 h 38"/>
                  <a:gd name="T6" fmla="*/ 24 w 29"/>
                  <a:gd name="T7" fmla="*/ 10 h 38"/>
                  <a:gd name="T8" fmla="*/ 18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8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0" y="8"/>
                      <a:pt x="18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5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3" name="Freeform 67"/>
              <p:cNvSpPr>
                <a:spLocks/>
              </p:cNvSpPr>
              <p:nvPr/>
            </p:nvSpPr>
            <p:spPr bwMode="auto">
              <a:xfrm>
                <a:off x="6575425" y="2935288"/>
                <a:ext cx="90488" cy="173038"/>
              </a:xfrm>
              <a:custGeom>
                <a:avLst/>
                <a:gdLst>
                  <a:gd name="T0" fmla="*/ 5 w 24"/>
                  <a:gd name="T1" fmla="*/ 33 h 46"/>
                  <a:gd name="T2" fmla="*/ 5 w 24"/>
                  <a:gd name="T3" fmla="*/ 17 h 46"/>
                  <a:gd name="T4" fmla="*/ 0 w 24"/>
                  <a:gd name="T5" fmla="*/ 17 h 46"/>
                  <a:gd name="T6" fmla="*/ 0 w 24"/>
                  <a:gd name="T7" fmla="*/ 10 h 46"/>
                  <a:gd name="T8" fmla="*/ 6 w 24"/>
                  <a:gd name="T9" fmla="*/ 9 h 46"/>
                  <a:gd name="T10" fmla="*/ 7 w 24"/>
                  <a:gd name="T11" fmla="*/ 0 h 46"/>
                  <a:gd name="T12" fmla="*/ 15 w 24"/>
                  <a:gd name="T13" fmla="*/ 0 h 46"/>
                  <a:gd name="T14" fmla="*/ 15 w 24"/>
                  <a:gd name="T15" fmla="*/ 9 h 46"/>
                  <a:gd name="T16" fmla="*/ 23 w 24"/>
                  <a:gd name="T17" fmla="*/ 9 h 46"/>
                  <a:gd name="T18" fmla="*/ 23 w 24"/>
                  <a:gd name="T19" fmla="*/ 17 h 46"/>
                  <a:gd name="T20" fmla="*/ 15 w 24"/>
                  <a:gd name="T21" fmla="*/ 17 h 46"/>
                  <a:gd name="T22" fmla="*/ 15 w 24"/>
                  <a:gd name="T23" fmla="*/ 33 h 46"/>
                  <a:gd name="T24" fmla="*/ 19 w 24"/>
                  <a:gd name="T25" fmla="*/ 39 h 46"/>
                  <a:gd name="T26" fmla="*/ 23 w 24"/>
                  <a:gd name="T27" fmla="*/ 38 h 46"/>
                  <a:gd name="T28" fmla="*/ 24 w 24"/>
                  <a:gd name="T29" fmla="*/ 45 h 46"/>
                  <a:gd name="T30" fmla="*/ 17 w 24"/>
                  <a:gd name="T31" fmla="*/ 46 h 46"/>
                  <a:gd name="T32" fmla="*/ 5 w 24"/>
                  <a:gd name="T33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46">
                    <a:moveTo>
                      <a:pt x="5" y="33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7"/>
                      <a:pt x="16" y="39"/>
                      <a:pt x="19" y="39"/>
                    </a:cubicBezTo>
                    <a:cubicBezTo>
                      <a:pt x="21" y="39"/>
                      <a:pt x="22" y="38"/>
                      <a:pt x="23" y="38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5"/>
                      <a:pt x="20" y="46"/>
                      <a:pt x="17" y="46"/>
                    </a:cubicBezTo>
                    <a:cubicBezTo>
                      <a:pt x="8" y="46"/>
                      <a:pt x="5" y="41"/>
                      <a:pt x="5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6688138" y="2968625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20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5" name="Freeform 69"/>
              <p:cNvSpPr>
                <a:spLocks/>
              </p:cNvSpPr>
              <p:nvPr/>
            </p:nvSpPr>
            <p:spPr bwMode="auto">
              <a:xfrm>
                <a:off x="6842125" y="2965450"/>
                <a:ext cx="85725" cy="138113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5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6" name="Freeform 70"/>
              <p:cNvSpPr>
                <a:spLocks noEditPoints="1"/>
              </p:cNvSpPr>
              <p:nvPr/>
            </p:nvSpPr>
            <p:spPr bwMode="auto">
              <a:xfrm>
                <a:off x="6935788" y="2965450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2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1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7" y="37"/>
                      <a:pt x="23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992118" y="2878498"/>
              <a:ext cx="725488" cy="865188"/>
              <a:chOff x="5965825" y="1519238"/>
              <a:chExt cx="725488" cy="865188"/>
            </a:xfrm>
          </p:grpSpPr>
          <p:sp>
            <p:nvSpPr>
              <p:cNvPr id="49" name="Freeform 95"/>
              <p:cNvSpPr>
                <a:spLocks/>
              </p:cNvSpPr>
              <p:nvPr/>
            </p:nvSpPr>
            <p:spPr bwMode="auto">
              <a:xfrm>
                <a:off x="6529388" y="1989138"/>
                <a:ext cx="153988" cy="268288"/>
              </a:xfrm>
              <a:custGeom>
                <a:avLst/>
                <a:gdLst>
                  <a:gd name="T0" fmla="*/ 0 w 41"/>
                  <a:gd name="T1" fmla="*/ 24 h 71"/>
                  <a:gd name="T2" fmla="*/ 2 w 41"/>
                  <a:gd name="T3" fmla="*/ 23 h 71"/>
                  <a:gd name="T4" fmla="*/ 41 w 41"/>
                  <a:gd name="T5" fmla="*/ 0 h 71"/>
                  <a:gd name="T6" fmla="*/ 41 w 41"/>
                  <a:gd name="T7" fmla="*/ 44 h 71"/>
                  <a:gd name="T8" fmla="*/ 40 w 41"/>
                  <a:gd name="T9" fmla="*/ 47 h 71"/>
                  <a:gd name="T10" fmla="*/ 0 w 41"/>
                  <a:gd name="T11" fmla="*/ 71 h 71"/>
                  <a:gd name="T12" fmla="*/ 0 w 41"/>
                  <a:gd name="T1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1">
                    <a:moveTo>
                      <a:pt x="0" y="24"/>
                    </a:moveTo>
                    <a:cubicBezTo>
                      <a:pt x="1" y="24"/>
                      <a:pt x="2" y="24"/>
                      <a:pt x="2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5"/>
                      <a:pt x="41" y="46"/>
                      <a:pt x="40" y="47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0" name="Freeform 96"/>
              <p:cNvSpPr>
                <a:spLocks noEditPoints="1"/>
              </p:cNvSpPr>
              <p:nvPr/>
            </p:nvSpPr>
            <p:spPr bwMode="auto">
              <a:xfrm>
                <a:off x="6523038" y="1974850"/>
                <a:ext cx="168275" cy="293688"/>
              </a:xfrm>
              <a:custGeom>
                <a:avLst/>
                <a:gdLst>
                  <a:gd name="T0" fmla="*/ 41 w 45"/>
                  <a:gd name="T1" fmla="*/ 7 h 78"/>
                  <a:gd name="T2" fmla="*/ 41 w 45"/>
                  <a:gd name="T3" fmla="*/ 48 h 78"/>
                  <a:gd name="T4" fmla="*/ 41 w 45"/>
                  <a:gd name="T5" fmla="*/ 49 h 78"/>
                  <a:gd name="T6" fmla="*/ 4 w 45"/>
                  <a:gd name="T7" fmla="*/ 71 h 78"/>
                  <a:gd name="T8" fmla="*/ 4 w 45"/>
                  <a:gd name="T9" fmla="*/ 30 h 78"/>
                  <a:gd name="T10" fmla="*/ 5 w 45"/>
                  <a:gd name="T11" fmla="*/ 29 h 78"/>
                  <a:gd name="T12" fmla="*/ 41 w 45"/>
                  <a:gd name="T13" fmla="*/ 7 h 78"/>
                  <a:gd name="T14" fmla="*/ 45 w 45"/>
                  <a:gd name="T15" fmla="*/ 0 h 78"/>
                  <a:gd name="T16" fmla="*/ 45 w 45"/>
                  <a:gd name="T17" fmla="*/ 1 h 78"/>
                  <a:gd name="T18" fmla="*/ 3 w 45"/>
                  <a:gd name="T19" fmla="*/ 26 h 78"/>
                  <a:gd name="T20" fmla="*/ 0 w 45"/>
                  <a:gd name="T21" fmla="*/ 27 h 78"/>
                  <a:gd name="T22" fmla="*/ 0 w 45"/>
                  <a:gd name="T23" fmla="*/ 78 h 78"/>
                  <a:gd name="T24" fmla="*/ 1 w 45"/>
                  <a:gd name="T25" fmla="*/ 78 h 78"/>
                  <a:gd name="T26" fmla="*/ 43 w 45"/>
                  <a:gd name="T27" fmla="*/ 53 h 78"/>
                  <a:gd name="T28" fmla="*/ 45 w 45"/>
                  <a:gd name="T29" fmla="*/ 48 h 78"/>
                  <a:gd name="T30" fmla="*/ 45 w 45"/>
                  <a:gd name="T3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8">
                    <a:moveTo>
                      <a:pt x="41" y="7"/>
                    </a:move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9"/>
                      <a:pt x="41" y="4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1"/>
                      <a:pt x="45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2" y="27"/>
                      <a:pt x="0" y="2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2"/>
                      <a:pt x="45" y="50"/>
                      <a:pt x="45" y="48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1" name="Freeform 97"/>
              <p:cNvSpPr>
                <a:spLocks/>
              </p:cNvSpPr>
              <p:nvPr/>
            </p:nvSpPr>
            <p:spPr bwMode="auto">
              <a:xfrm>
                <a:off x="5973763" y="198278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0 w 41"/>
                  <a:gd name="T3" fmla="*/ 47 h 74"/>
                  <a:gd name="T4" fmla="*/ 0 w 41"/>
                  <a:gd name="T5" fmla="*/ 0 h 74"/>
                  <a:gd name="T6" fmla="*/ 41 w 41"/>
                  <a:gd name="T7" fmla="*/ 25 h 74"/>
                  <a:gd name="T8" fmla="*/ 41 w 41"/>
                  <a:gd name="T9" fmla="*/ 74 h 74"/>
                  <a:gd name="T10" fmla="*/ 2 w 41"/>
                  <a:gd name="T11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1" y="50"/>
                      <a:pt x="0" y="48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2" name="Freeform 98"/>
              <p:cNvSpPr>
                <a:spLocks noEditPoints="1"/>
              </p:cNvSpPr>
              <p:nvPr/>
            </p:nvSpPr>
            <p:spPr bwMode="auto">
              <a:xfrm>
                <a:off x="5965825" y="1970088"/>
                <a:ext cx="169863" cy="301625"/>
              </a:xfrm>
              <a:custGeom>
                <a:avLst/>
                <a:gdLst>
                  <a:gd name="T0" fmla="*/ 4 w 45"/>
                  <a:gd name="T1" fmla="*/ 7 h 80"/>
                  <a:gd name="T2" fmla="*/ 40 w 45"/>
                  <a:gd name="T3" fmla="*/ 28 h 80"/>
                  <a:gd name="T4" fmla="*/ 41 w 45"/>
                  <a:gd name="T5" fmla="*/ 29 h 80"/>
                  <a:gd name="T6" fmla="*/ 41 w 45"/>
                  <a:gd name="T7" fmla="*/ 30 h 80"/>
                  <a:gd name="T8" fmla="*/ 41 w 45"/>
                  <a:gd name="T9" fmla="*/ 73 h 80"/>
                  <a:gd name="T10" fmla="*/ 5 w 45"/>
                  <a:gd name="T11" fmla="*/ 52 h 80"/>
                  <a:gd name="T12" fmla="*/ 4 w 45"/>
                  <a:gd name="T13" fmla="*/ 50 h 80"/>
                  <a:gd name="T14" fmla="*/ 4 w 45"/>
                  <a:gd name="T15" fmla="*/ 7 h 80"/>
                  <a:gd name="T16" fmla="*/ 0 w 45"/>
                  <a:gd name="T17" fmla="*/ 0 h 80"/>
                  <a:gd name="T18" fmla="*/ 0 w 45"/>
                  <a:gd name="T19" fmla="*/ 1 h 80"/>
                  <a:gd name="T20" fmla="*/ 0 w 45"/>
                  <a:gd name="T21" fmla="*/ 50 h 80"/>
                  <a:gd name="T22" fmla="*/ 3 w 45"/>
                  <a:gd name="T23" fmla="*/ 55 h 80"/>
                  <a:gd name="T24" fmla="*/ 44 w 45"/>
                  <a:gd name="T25" fmla="*/ 80 h 80"/>
                  <a:gd name="T26" fmla="*/ 45 w 45"/>
                  <a:gd name="T27" fmla="*/ 80 h 80"/>
                  <a:gd name="T28" fmla="*/ 45 w 45"/>
                  <a:gd name="T29" fmla="*/ 30 h 80"/>
                  <a:gd name="T30" fmla="*/ 45 w 45"/>
                  <a:gd name="T31" fmla="*/ 28 h 80"/>
                  <a:gd name="T32" fmla="*/ 45 w 45"/>
                  <a:gd name="T33" fmla="*/ 27 h 80"/>
                  <a:gd name="T34" fmla="*/ 44 w 45"/>
                  <a:gd name="T35" fmla="*/ 26 h 80"/>
                  <a:gd name="T36" fmla="*/ 42 w 45"/>
                  <a:gd name="T37" fmla="*/ 25 h 80"/>
                  <a:gd name="T38" fmla="*/ 0 w 45"/>
                  <a:gd name="T3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80">
                    <a:moveTo>
                      <a:pt x="4" y="7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1"/>
                      <a:pt x="4" y="51"/>
                      <a:pt x="4" y="50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3" y="55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3" name="Freeform 99"/>
              <p:cNvSpPr>
                <a:spLocks/>
              </p:cNvSpPr>
              <p:nvPr/>
            </p:nvSpPr>
            <p:spPr bwMode="auto">
              <a:xfrm>
                <a:off x="6169025" y="1527175"/>
                <a:ext cx="327025" cy="195263"/>
              </a:xfrm>
              <a:custGeom>
                <a:avLst/>
                <a:gdLst>
                  <a:gd name="T0" fmla="*/ 45 w 87"/>
                  <a:gd name="T1" fmla="*/ 52 h 52"/>
                  <a:gd name="T2" fmla="*/ 43 w 87"/>
                  <a:gd name="T3" fmla="*/ 51 h 52"/>
                  <a:gd name="T4" fmla="*/ 41 w 87"/>
                  <a:gd name="T5" fmla="*/ 49 h 52"/>
                  <a:gd name="T6" fmla="*/ 0 w 87"/>
                  <a:gd name="T7" fmla="*/ 25 h 52"/>
                  <a:gd name="T8" fmla="*/ 41 w 87"/>
                  <a:gd name="T9" fmla="*/ 1 h 52"/>
                  <a:gd name="T10" fmla="*/ 43 w 87"/>
                  <a:gd name="T11" fmla="*/ 0 h 52"/>
                  <a:gd name="T12" fmla="*/ 45 w 87"/>
                  <a:gd name="T13" fmla="*/ 1 h 52"/>
                  <a:gd name="T14" fmla="*/ 86 w 87"/>
                  <a:gd name="T15" fmla="*/ 26 h 52"/>
                  <a:gd name="T16" fmla="*/ 87 w 87"/>
                  <a:gd name="T17" fmla="*/ 27 h 52"/>
                  <a:gd name="T18" fmla="*/ 86 w 87"/>
                  <a:gd name="T19" fmla="*/ 27 h 52"/>
                  <a:gd name="T20" fmla="*/ 59 w 87"/>
                  <a:gd name="T21" fmla="*/ 44 h 52"/>
                  <a:gd name="T22" fmla="*/ 45 w 87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52">
                    <a:moveTo>
                      <a:pt x="45" y="52"/>
                    </a:moveTo>
                    <a:cubicBezTo>
                      <a:pt x="44" y="52"/>
                      <a:pt x="44" y="51"/>
                      <a:pt x="43" y="51"/>
                    </a:cubicBezTo>
                    <a:cubicBezTo>
                      <a:pt x="42" y="51"/>
                      <a:pt x="41" y="50"/>
                      <a:pt x="41" y="4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7" y="26"/>
                      <a:pt x="87" y="27"/>
                    </a:cubicBezTo>
                    <a:cubicBezTo>
                      <a:pt x="87" y="27"/>
                      <a:pt x="87" y="27"/>
                      <a:pt x="86" y="27"/>
                    </a:cubicBezTo>
                    <a:cubicBezTo>
                      <a:pt x="59" y="44"/>
                      <a:pt x="59" y="44"/>
                      <a:pt x="59" y="44"/>
                    </a:cubicBez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4" name="Freeform 100"/>
              <p:cNvSpPr>
                <a:spLocks noEditPoints="1"/>
              </p:cNvSpPr>
              <p:nvPr/>
            </p:nvSpPr>
            <p:spPr bwMode="auto">
              <a:xfrm>
                <a:off x="6157913" y="1519238"/>
                <a:ext cx="349250" cy="211138"/>
              </a:xfrm>
              <a:custGeom>
                <a:avLst/>
                <a:gdLst>
                  <a:gd name="T0" fmla="*/ 46 w 93"/>
                  <a:gd name="T1" fmla="*/ 4 h 56"/>
                  <a:gd name="T2" fmla="*/ 47 w 93"/>
                  <a:gd name="T3" fmla="*/ 4 h 56"/>
                  <a:gd name="T4" fmla="*/ 87 w 93"/>
                  <a:gd name="T5" fmla="*/ 28 h 56"/>
                  <a:gd name="T6" fmla="*/ 61 w 93"/>
                  <a:gd name="T7" fmla="*/ 44 h 56"/>
                  <a:gd name="T8" fmla="*/ 47 w 93"/>
                  <a:gd name="T9" fmla="*/ 52 h 56"/>
                  <a:gd name="T10" fmla="*/ 47 w 93"/>
                  <a:gd name="T11" fmla="*/ 51 h 56"/>
                  <a:gd name="T12" fmla="*/ 45 w 93"/>
                  <a:gd name="T13" fmla="*/ 50 h 56"/>
                  <a:gd name="T14" fmla="*/ 7 w 93"/>
                  <a:gd name="T15" fmla="*/ 27 h 56"/>
                  <a:gd name="T16" fmla="*/ 45 w 93"/>
                  <a:gd name="T17" fmla="*/ 4 h 56"/>
                  <a:gd name="T18" fmla="*/ 46 w 93"/>
                  <a:gd name="T19" fmla="*/ 4 h 56"/>
                  <a:gd name="T20" fmla="*/ 46 w 93"/>
                  <a:gd name="T21" fmla="*/ 0 h 56"/>
                  <a:gd name="T22" fmla="*/ 43 w 93"/>
                  <a:gd name="T23" fmla="*/ 1 h 56"/>
                  <a:gd name="T24" fmla="*/ 1 w 93"/>
                  <a:gd name="T25" fmla="*/ 26 h 56"/>
                  <a:gd name="T26" fmla="*/ 0 w 93"/>
                  <a:gd name="T27" fmla="*/ 28 h 56"/>
                  <a:gd name="T28" fmla="*/ 1 w 93"/>
                  <a:gd name="T29" fmla="*/ 28 h 56"/>
                  <a:gd name="T30" fmla="*/ 43 w 93"/>
                  <a:gd name="T31" fmla="*/ 53 h 56"/>
                  <a:gd name="T32" fmla="*/ 45 w 93"/>
                  <a:gd name="T33" fmla="*/ 55 h 56"/>
                  <a:gd name="T34" fmla="*/ 46 w 93"/>
                  <a:gd name="T35" fmla="*/ 55 h 56"/>
                  <a:gd name="T36" fmla="*/ 47 w 93"/>
                  <a:gd name="T37" fmla="*/ 56 h 56"/>
                  <a:gd name="T38" fmla="*/ 63 w 93"/>
                  <a:gd name="T39" fmla="*/ 47 h 56"/>
                  <a:gd name="T40" fmla="*/ 90 w 93"/>
                  <a:gd name="T41" fmla="*/ 31 h 56"/>
                  <a:gd name="T42" fmla="*/ 93 w 93"/>
                  <a:gd name="T43" fmla="*/ 30 h 56"/>
                  <a:gd name="T44" fmla="*/ 90 w 93"/>
                  <a:gd name="T45" fmla="*/ 26 h 56"/>
                  <a:gd name="T46" fmla="*/ 49 w 93"/>
                  <a:gd name="T47" fmla="*/ 1 h 56"/>
                  <a:gd name="T48" fmla="*/ 46 w 93"/>
                  <a:gd name="T4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" h="56">
                    <a:moveTo>
                      <a:pt x="46" y="4"/>
                    </a:moveTo>
                    <a:cubicBezTo>
                      <a:pt x="46" y="4"/>
                      <a:pt x="46" y="4"/>
                      <a:pt x="47" y="4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7" y="52"/>
                      <a:pt x="47" y="52"/>
                      <a:pt x="47" y="51"/>
                    </a:cubicBezTo>
                    <a:cubicBezTo>
                      <a:pt x="46" y="51"/>
                      <a:pt x="45" y="50"/>
                      <a:pt x="45" y="5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moveTo>
                      <a:pt x="46" y="0"/>
                    </a:moveTo>
                    <a:cubicBezTo>
                      <a:pt x="45" y="0"/>
                      <a:pt x="44" y="0"/>
                      <a:pt x="43" y="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4"/>
                      <a:pt x="44" y="55"/>
                      <a:pt x="45" y="55"/>
                    </a:cubicBezTo>
                    <a:cubicBezTo>
                      <a:pt x="45" y="55"/>
                      <a:pt x="46" y="55"/>
                      <a:pt x="46" y="55"/>
                    </a:cubicBezTo>
                    <a:cubicBezTo>
                      <a:pt x="46" y="55"/>
                      <a:pt x="47" y="56"/>
                      <a:pt x="47" y="5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0"/>
                      <a:pt x="92" y="30"/>
                      <a:pt x="93" y="30"/>
                    </a:cubicBezTo>
                    <a:cubicBezTo>
                      <a:pt x="92" y="28"/>
                      <a:pt x="92" y="27"/>
                      <a:pt x="90" y="26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7" y="0"/>
                      <a:pt x="46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5" name="Freeform 101"/>
              <p:cNvSpPr>
                <a:spLocks/>
              </p:cNvSpPr>
              <p:nvPr/>
            </p:nvSpPr>
            <p:spPr bwMode="auto">
              <a:xfrm>
                <a:off x="6161088" y="2095500"/>
                <a:ext cx="153988" cy="274638"/>
              </a:xfrm>
              <a:custGeom>
                <a:avLst/>
                <a:gdLst>
                  <a:gd name="T0" fmla="*/ 1 w 41"/>
                  <a:gd name="T1" fmla="*/ 50 h 73"/>
                  <a:gd name="T2" fmla="*/ 1 w 41"/>
                  <a:gd name="T3" fmla="*/ 49 h 73"/>
                  <a:gd name="T4" fmla="*/ 0 w 41"/>
                  <a:gd name="T5" fmla="*/ 48 h 73"/>
                  <a:gd name="T6" fmla="*/ 0 w 41"/>
                  <a:gd name="T7" fmla="*/ 47 h 73"/>
                  <a:gd name="T8" fmla="*/ 0 w 41"/>
                  <a:gd name="T9" fmla="*/ 0 h 73"/>
                  <a:gd name="T10" fmla="*/ 41 w 41"/>
                  <a:gd name="T11" fmla="*/ 24 h 73"/>
                  <a:gd name="T12" fmla="*/ 41 w 41"/>
                  <a:gd name="T13" fmla="*/ 73 h 73"/>
                  <a:gd name="T14" fmla="*/ 1 w 41"/>
                  <a:gd name="T15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1" y="50"/>
                    </a:moveTo>
                    <a:cubicBezTo>
                      <a:pt x="1" y="50"/>
                      <a:pt x="1" y="50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3"/>
                      <a:pt x="41" y="73"/>
                      <a:pt x="41" y="73"/>
                    </a:cubicBezTo>
                    <a:lnTo>
                      <a:pt x="1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6" name="Freeform 102"/>
              <p:cNvSpPr>
                <a:spLocks noEditPoints="1"/>
              </p:cNvSpPr>
              <p:nvPr/>
            </p:nvSpPr>
            <p:spPr bwMode="auto">
              <a:xfrm>
                <a:off x="6153150" y="207962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9 w 45"/>
                  <a:gd name="T3" fmla="*/ 28 h 81"/>
                  <a:gd name="T4" fmla="*/ 40 w 45"/>
                  <a:gd name="T5" fmla="*/ 29 h 81"/>
                  <a:gd name="T6" fmla="*/ 41 w 45"/>
                  <a:gd name="T7" fmla="*/ 29 h 81"/>
                  <a:gd name="T8" fmla="*/ 41 w 45"/>
                  <a:gd name="T9" fmla="*/ 74 h 81"/>
                  <a:gd name="T10" fmla="*/ 4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51 h 81"/>
                  <a:gd name="T20" fmla="*/ 4 w 45"/>
                  <a:gd name="T21" fmla="*/ 7 h 81"/>
                  <a:gd name="T22" fmla="*/ 0 w 45"/>
                  <a:gd name="T23" fmla="*/ 0 h 81"/>
                  <a:gd name="T24" fmla="*/ 0 w 45"/>
                  <a:gd name="T25" fmla="*/ 1 h 81"/>
                  <a:gd name="T26" fmla="*/ 0 w 45"/>
                  <a:gd name="T27" fmla="*/ 2 h 81"/>
                  <a:gd name="T28" fmla="*/ 0 w 45"/>
                  <a:gd name="T29" fmla="*/ 4 h 81"/>
                  <a:gd name="T30" fmla="*/ 0 w 45"/>
                  <a:gd name="T31" fmla="*/ 51 h 81"/>
                  <a:gd name="T32" fmla="*/ 0 w 45"/>
                  <a:gd name="T33" fmla="*/ 51 h 81"/>
                  <a:gd name="T34" fmla="*/ 0 w 45"/>
                  <a:gd name="T35" fmla="*/ 53 h 81"/>
                  <a:gd name="T36" fmla="*/ 1 w 45"/>
                  <a:gd name="T37" fmla="*/ 55 h 81"/>
                  <a:gd name="T38" fmla="*/ 2 w 45"/>
                  <a:gd name="T39" fmla="*/ 56 h 81"/>
                  <a:gd name="T40" fmla="*/ 44 w 45"/>
                  <a:gd name="T41" fmla="*/ 81 h 81"/>
                  <a:gd name="T42" fmla="*/ 45 w 45"/>
                  <a:gd name="T43" fmla="*/ 81 h 81"/>
                  <a:gd name="T44" fmla="*/ 45 w 45"/>
                  <a:gd name="T45" fmla="*/ 29 h 81"/>
                  <a:gd name="T46" fmla="*/ 45 w 45"/>
                  <a:gd name="T47" fmla="*/ 28 h 81"/>
                  <a:gd name="T48" fmla="*/ 45 w 45"/>
                  <a:gd name="T49" fmla="*/ 27 h 81"/>
                  <a:gd name="T50" fmla="*/ 45 w 45"/>
                  <a:gd name="T51" fmla="*/ 27 h 81"/>
                  <a:gd name="T52" fmla="*/ 44 w 45"/>
                  <a:gd name="T53" fmla="*/ 27 h 81"/>
                  <a:gd name="T54" fmla="*/ 44 w 45"/>
                  <a:gd name="T55" fmla="*/ 27 h 81"/>
                  <a:gd name="T56" fmla="*/ 42 w 45"/>
                  <a:gd name="T57" fmla="*/ 26 h 81"/>
                  <a:gd name="T58" fmla="*/ 41 w 45"/>
                  <a:gd name="T59" fmla="*/ 25 h 81"/>
                  <a:gd name="T60" fmla="*/ 0 w 45"/>
                  <a:gd name="T6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4"/>
                      <a:pt x="1" y="54"/>
                      <a:pt x="1" y="55"/>
                    </a:cubicBezTo>
                    <a:cubicBezTo>
                      <a:pt x="2" y="55"/>
                      <a:pt x="2" y="55"/>
                      <a:pt x="2" y="5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81"/>
                      <a:pt x="44" y="81"/>
                      <a:pt x="45" y="8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7" name="Freeform 103"/>
              <p:cNvSpPr>
                <a:spLocks/>
              </p:cNvSpPr>
              <p:nvPr/>
            </p:nvSpPr>
            <p:spPr bwMode="auto">
              <a:xfrm>
                <a:off x="6176963" y="1978025"/>
                <a:ext cx="307975" cy="180975"/>
              </a:xfrm>
              <a:custGeom>
                <a:avLst/>
                <a:gdLst>
                  <a:gd name="T0" fmla="*/ 0 w 82"/>
                  <a:gd name="T1" fmla="*/ 24 h 48"/>
                  <a:gd name="T2" fmla="*/ 39 w 82"/>
                  <a:gd name="T3" fmla="*/ 0 h 48"/>
                  <a:gd name="T4" fmla="*/ 40 w 82"/>
                  <a:gd name="T5" fmla="*/ 0 h 48"/>
                  <a:gd name="T6" fmla="*/ 41 w 82"/>
                  <a:gd name="T7" fmla="*/ 0 h 48"/>
                  <a:gd name="T8" fmla="*/ 42 w 82"/>
                  <a:gd name="T9" fmla="*/ 1 h 48"/>
                  <a:gd name="T10" fmla="*/ 43 w 82"/>
                  <a:gd name="T11" fmla="*/ 1 h 48"/>
                  <a:gd name="T12" fmla="*/ 82 w 82"/>
                  <a:gd name="T13" fmla="*/ 25 h 48"/>
                  <a:gd name="T14" fmla="*/ 41 w 82"/>
                  <a:gd name="T15" fmla="*/ 48 h 48"/>
                  <a:gd name="T16" fmla="*/ 0 w 82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8" name="Freeform 104"/>
              <p:cNvSpPr>
                <a:spLocks noEditPoints="1"/>
              </p:cNvSpPr>
              <p:nvPr/>
            </p:nvSpPr>
            <p:spPr bwMode="auto">
              <a:xfrm>
                <a:off x="6161088" y="1970088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4 h 53"/>
                  <a:gd name="T6" fmla="*/ 44 w 90"/>
                  <a:gd name="T7" fmla="*/ 4 h 53"/>
                  <a:gd name="T8" fmla="*/ 45 w 90"/>
                  <a:gd name="T9" fmla="*/ 4 h 53"/>
                  <a:gd name="T10" fmla="*/ 46 w 90"/>
                  <a:gd name="T11" fmla="*/ 5 h 53"/>
                  <a:gd name="T12" fmla="*/ 82 w 90"/>
                  <a:gd name="T13" fmla="*/ 27 h 53"/>
                  <a:gd name="T14" fmla="*/ 46 w 90"/>
                  <a:gd name="T15" fmla="*/ 47 h 53"/>
                  <a:gd name="T16" fmla="*/ 45 w 90"/>
                  <a:gd name="T17" fmla="*/ 48 h 53"/>
                  <a:gd name="T18" fmla="*/ 45 w 90"/>
                  <a:gd name="T19" fmla="*/ 48 h 53"/>
                  <a:gd name="T20" fmla="*/ 44 w 90"/>
                  <a:gd name="T21" fmla="*/ 48 h 53"/>
                  <a:gd name="T22" fmla="*/ 41 w 90"/>
                  <a:gd name="T23" fmla="*/ 46 h 53"/>
                  <a:gd name="T24" fmla="*/ 8 w 90"/>
                  <a:gd name="T25" fmla="*/ 26 h 53"/>
                  <a:gd name="T26" fmla="*/ 39 w 90"/>
                  <a:gd name="T27" fmla="*/ 7 h 53"/>
                  <a:gd name="T28" fmla="*/ 41 w 90"/>
                  <a:gd name="T29" fmla="*/ 6 h 53"/>
                  <a:gd name="T30" fmla="*/ 44 w 90"/>
                  <a:gd name="T31" fmla="*/ 4 h 53"/>
                  <a:gd name="T32" fmla="*/ 44 w 90"/>
                  <a:gd name="T33" fmla="*/ 4 h 53"/>
                  <a:gd name="T34" fmla="*/ 44 w 90"/>
                  <a:gd name="T35" fmla="*/ 4 h 53"/>
                  <a:gd name="T36" fmla="*/ 44 w 90"/>
                  <a:gd name="T37" fmla="*/ 4 h 53"/>
                  <a:gd name="T38" fmla="*/ 44 w 90"/>
                  <a:gd name="T39" fmla="*/ 4 h 53"/>
                  <a:gd name="T40" fmla="*/ 44 w 90"/>
                  <a:gd name="T41" fmla="*/ 4 h 53"/>
                  <a:gd name="T42" fmla="*/ 44 w 90"/>
                  <a:gd name="T43" fmla="*/ 4 h 53"/>
                  <a:gd name="T44" fmla="*/ 45 w 90"/>
                  <a:gd name="T45" fmla="*/ 0 h 53"/>
                  <a:gd name="T46" fmla="*/ 44 w 90"/>
                  <a:gd name="T47" fmla="*/ 0 h 53"/>
                  <a:gd name="T48" fmla="*/ 43 w 90"/>
                  <a:gd name="T49" fmla="*/ 0 h 53"/>
                  <a:gd name="T50" fmla="*/ 43 w 90"/>
                  <a:gd name="T51" fmla="*/ 0 h 53"/>
                  <a:gd name="T52" fmla="*/ 43 w 90"/>
                  <a:gd name="T53" fmla="*/ 0 h 53"/>
                  <a:gd name="T54" fmla="*/ 43 w 90"/>
                  <a:gd name="T55" fmla="*/ 0 h 53"/>
                  <a:gd name="T56" fmla="*/ 42 w 90"/>
                  <a:gd name="T57" fmla="*/ 0 h 53"/>
                  <a:gd name="T58" fmla="*/ 42 w 90"/>
                  <a:gd name="T59" fmla="*/ 1 h 53"/>
                  <a:gd name="T60" fmla="*/ 39 w 90"/>
                  <a:gd name="T61" fmla="*/ 2 h 53"/>
                  <a:gd name="T62" fmla="*/ 37 w 90"/>
                  <a:gd name="T63" fmla="*/ 3 h 53"/>
                  <a:gd name="T64" fmla="*/ 0 w 90"/>
                  <a:gd name="T65" fmla="*/ 25 h 53"/>
                  <a:gd name="T66" fmla="*/ 0 w 90"/>
                  <a:gd name="T67" fmla="*/ 26 h 53"/>
                  <a:gd name="T68" fmla="*/ 39 w 90"/>
                  <a:gd name="T69" fmla="*/ 49 h 53"/>
                  <a:gd name="T70" fmla="*/ 42 w 90"/>
                  <a:gd name="T71" fmla="*/ 51 h 53"/>
                  <a:gd name="T72" fmla="*/ 43 w 90"/>
                  <a:gd name="T73" fmla="*/ 51 h 53"/>
                  <a:gd name="T74" fmla="*/ 44 w 90"/>
                  <a:gd name="T75" fmla="*/ 52 h 53"/>
                  <a:gd name="T76" fmla="*/ 44 w 90"/>
                  <a:gd name="T77" fmla="*/ 52 h 53"/>
                  <a:gd name="T78" fmla="*/ 44 w 90"/>
                  <a:gd name="T79" fmla="*/ 52 h 53"/>
                  <a:gd name="T80" fmla="*/ 45 w 90"/>
                  <a:gd name="T81" fmla="*/ 53 h 53"/>
                  <a:gd name="T82" fmla="*/ 46 w 90"/>
                  <a:gd name="T83" fmla="*/ 52 h 53"/>
                  <a:gd name="T84" fmla="*/ 46 w 90"/>
                  <a:gd name="T85" fmla="*/ 52 h 53"/>
                  <a:gd name="T86" fmla="*/ 48 w 90"/>
                  <a:gd name="T87" fmla="*/ 51 h 53"/>
                  <a:gd name="T88" fmla="*/ 89 w 90"/>
                  <a:gd name="T89" fmla="*/ 27 h 53"/>
                  <a:gd name="T90" fmla="*/ 90 w 90"/>
                  <a:gd name="T91" fmla="*/ 27 h 53"/>
                  <a:gd name="T92" fmla="*/ 89 w 90"/>
                  <a:gd name="T93" fmla="*/ 27 h 53"/>
                  <a:gd name="T94" fmla="*/ 89 w 90"/>
                  <a:gd name="T95" fmla="*/ 26 h 53"/>
                  <a:gd name="T96" fmla="*/ 87 w 90"/>
                  <a:gd name="T97" fmla="*/ 25 h 53"/>
                  <a:gd name="T98" fmla="*/ 48 w 90"/>
                  <a:gd name="T99" fmla="*/ 2 h 53"/>
                  <a:gd name="T100" fmla="*/ 47 w 90"/>
                  <a:gd name="T101" fmla="*/ 1 h 53"/>
                  <a:gd name="T102" fmla="*/ 46 w 90"/>
                  <a:gd name="T103" fmla="*/ 0 h 53"/>
                  <a:gd name="T104" fmla="*/ 46 w 90"/>
                  <a:gd name="T105" fmla="*/ 0 h 53"/>
                  <a:gd name="T106" fmla="*/ 46 w 90"/>
                  <a:gd name="T107" fmla="*/ 0 h 53"/>
                  <a:gd name="T108" fmla="*/ 45 w 90"/>
                  <a:gd name="T109" fmla="*/ 0 h 53"/>
                  <a:gd name="T110" fmla="*/ 45 w 90"/>
                  <a:gd name="T1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4" y="4"/>
                    </a:moveTo>
                    <a:cubicBezTo>
                      <a:pt x="44" y="4"/>
                      <a:pt x="45" y="4"/>
                      <a:pt x="45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89" y="27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7" y="1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59" name="Freeform 105"/>
              <p:cNvSpPr>
                <a:spLocks/>
              </p:cNvSpPr>
              <p:nvPr/>
            </p:nvSpPr>
            <p:spPr bwMode="auto">
              <a:xfrm>
                <a:off x="6345238" y="2098675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6 h 73"/>
                  <a:gd name="T8" fmla="*/ 40 w 41"/>
                  <a:gd name="T9" fmla="*/ 48 h 73"/>
                  <a:gd name="T10" fmla="*/ 39 w 41"/>
                  <a:gd name="T11" fmla="*/ 49 h 73"/>
                  <a:gd name="T12" fmla="*/ 0 w 41"/>
                  <a:gd name="T13" fmla="*/ 73 h 73"/>
                  <a:gd name="T14" fmla="*/ 0 w 41"/>
                  <a:gd name="T15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7"/>
                      <a:pt x="40" y="47"/>
                      <a:pt x="40" y="48"/>
                    </a:cubicBezTo>
                    <a:cubicBezTo>
                      <a:pt x="40" y="48"/>
                      <a:pt x="40" y="49"/>
                      <a:pt x="39" y="49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0" name="Freeform 106"/>
              <p:cNvSpPr>
                <a:spLocks noEditPoints="1"/>
              </p:cNvSpPr>
              <p:nvPr/>
            </p:nvSpPr>
            <p:spPr bwMode="auto">
              <a:xfrm>
                <a:off x="6337300" y="2084388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 w 45"/>
                  <a:gd name="T17" fmla="*/ 73 h 80"/>
                  <a:gd name="T18" fmla="*/ 4 w 45"/>
                  <a:gd name="T19" fmla="*/ 28 h 80"/>
                  <a:gd name="T20" fmla="*/ 6 w 45"/>
                  <a:gd name="T21" fmla="*/ 27 h 80"/>
                  <a:gd name="T22" fmla="*/ 41 w 45"/>
                  <a:gd name="T23" fmla="*/ 7 h 80"/>
                  <a:gd name="T24" fmla="*/ 45 w 45"/>
                  <a:gd name="T25" fmla="*/ 0 h 80"/>
                  <a:gd name="T26" fmla="*/ 4 w 45"/>
                  <a:gd name="T27" fmla="*/ 24 h 80"/>
                  <a:gd name="T28" fmla="*/ 2 w 45"/>
                  <a:gd name="T29" fmla="*/ 25 h 80"/>
                  <a:gd name="T30" fmla="*/ 0 w 45"/>
                  <a:gd name="T31" fmla="*/ 26 h 80"/>
                  <a:gd name="T32" fmla="*/ 0 w 45"/>
                  <a:gd name="T33" fmla="*/ 26 h 80"/>
                  <a:gd name="T34" fmla="*/ 0 w 45"/>
                  <a:gd name="T35" fmla="*/ 80 h 80"/>
                  <a:gd name="T36" fmla="*/ 0 w 45"/>
                  <a:gd name="T37" fmla="*/ 80 h 80"/>
                  <a:gd name="T38" fmla="*/ 42 w 45"/>
                  <a:gd name="T39" fmla="*/ 55 h 80"/>
                  <a:gd name="T40" fmla="*/ 44 w 45"/>
                  <a:gd name="T41" fmla="*/ 53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49 h 80"/>
                  <a:gd name="T48" fmla="*/ 45 w 45"/>
                  <a:gd name="T49" fmla="*/ 0 h 80"/>
                  <a:gd name="T50" fmla="*/ 45 w 45"/>
                  <a:gd name="T5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4"/>
                      <a:pt x="44" y="53"/>
                      <a:pt x="44" y="53"/>
                    </a:cubicBezTo>
                    <a:cubicBezTo>
                      <a:pt x="44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1" name="Freeform 107"/>
              <p:cNvSpPr>
                <a:spLocks/>
              </p:cNvSpPr>
              <p:nvPr/>
            </p:nvSpPr>
            <p:spPr bwMode="auto">
              <a:xfrm>
                <a:off x="5973763" y="176053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4 h 74"/>
                  <a:gd name="T12" fmla="*/ 41 w 41"/>
                  <a:gd name="T13" fmla="*/ 74 h 74"/>
                  <a:gd name="T14" fmla="*/ 2 w 41"/>
                  <a:gd name="T15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0" y="48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2" name="Freeform 108"/>
              <p:cNvSpPr>
                <a:spLocks noEditPoints="1"/>
              </p:cNvSpPr>
              <p:nvPr/>
            </p:nvSpPr>
            <p:spPr bwMode="auto">
              <a:xfrm>
                <a:off x="5965825" y="1744663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41 w 45"/>
                  <a:gd name="T3" fmla="*/ 29 h 81"/>
                  <a:gd name="T4" fmla="*/ 41 w 45"/>
                  <a:gd name="T5" fmla="*/ 31 h 81"/>
                  <a:gd name="T6" fmla="*/ 41 w 45"/>
                  <a:gd name="T7" fmla="*/ 32 h 81"/>
                  <a:gd name="T8" fmla="*/ 41 w 45"/>
                  <a:gd name="T9" fmla="*/ 74 h 81"/>
                  <a:gd name="T10" fmla="*/ 5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7 h 81"/>
                  <a:gd name="T20" fmla="*/ 0 w 45"/>
                  <a:gd name="T21" fmla="*/ 0 h 81"/>
                  <a:gd name="T22" fmla="*/ 0 w 45"/>
                  <a:gd name="T23" fmla="*/ 1 h 81"/>
                  <a:gd name="T24" fmla="*/ 0 w 45"/>
                  <a:gd name="T25" fmla="*/ 51 h 81"/>
                  <a:gd name="T26" fmla="*/ 0 w 45"/>
                  <a:gd name="T27" fmla="*/ 53 h 81"/>
                  <a:gd name="T28" fmla="*/ 1 w 45"/>
                  <a:gd name="T29" fmla="*/ 54 h 81"/>
                  <a:gd name="T30" fmla="*/ 3 w 45"/>
                  <a:gd name="T31" fmla="*/ 56 h 81"/>
                  <a:gd name="T32" fmla="*/ 3 w 45"/>
                  <a:gd name="T33" fmla="*/ 56 h 81"/>
                  <a:gd name="T34" fmla="*/ 42 w 45"/>
                  <a:gd name="T35" fmla="*/ 79 h 81"/>
                  <a:gd name="T36" fmla="*/ 44 w 45"/>
                  <a:gd name="T37" fmla="*/ 80 h 81"/>
                  <a:gd name="T38" fmla="*/ 44 w 45"/>
                  <a:gd name="T39" fmla="*/ 81 h 81"/>
                  <a:gd name="T40" fmla="*/ 45 w 45"/>
                  <a:gd name="T41" fmla="*/ 81 h 81"/>
                  <a:gd name="T42" fmla="*/ 45 w 45"/>
                  <a:gd name="T43" fmla="*/ 32 h 81"/>
                  <a:gd name="T44" fmla="*/ 45 w 45"/>
                  <a:gd name="T45" fmla="*/ 31 h 81"/>
                  <a:gd name="T46" fmla="*/ 45 w 45"/>
                  <a:gd name="T47" fmla="*/ 29 h 81"/>
                  <a:gd name="T48" fmla="*/ 45 w 45"/>
                  <a:gd name="T49" fmla="*/ 28 h 81"/>
                  <a:gd name="T50" fmla="*/ 45 w 45"/>
                  <a:gd name="T51" fmla="*/ 27 h 81"/>
                  <a:gd name="T52" fmla="*/ 45 w 45"/>
                  <a:gd name="T53" fmla="*/ 27 h 81"/>
                  <a:gd name="T54" fmla="*/ 44 w 45"/>
                  <a:gd name="T55" fmla="*/ 27 h 81"/>
                  <a:gd name="T56" fmla="*/ 44 w 45"/>
                  <a:gd name="T57" fmla="*/ 27 h 81"/>
                  <a:gd name="T58" fmla="*/ 0 w 45"/>
                  <a:gd name="T5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1" y="53"/>
                      <a:pt x="1" y="54"/>
                      <a:pt x="1" y="54"/>
                    </a:cubicBezTo>
                    <a:cubicBezTo>
                      <a:pt x="2" y="55"/>
                      <a:pt x="2" y="55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3" name="Freeform 109"/>
              <p:cNvSpPr>
                <a:spLocks/>
              </p:cNvSpPr>
              <p:nvPr/>
            </p:nvSpPr>
            <p:spPr bwMode="auto">
              <a:xfrm>
                <a:off x="6157913" y="1763713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7 h 73"/>
                  <a:gd name="T8" fmla="*/ 40 w 41"/>
                  <a:gd name="T9" fmla="*/ 48 h 73"/>
                  <a:gd name="T10" fmla="*/ 40 w 41"/>
                  <a:gd name="T11" fmla="*/ 49 h 73"/>
                  <a:gd name="T12" fmla="*/ 36 w 41"/>
                  <a:gd name="T13" fmla="*/ 51 h 73"/>
                  <a:gd name="T14" fmla="*/ 0 w 41"/>
                  <a:gd name="T15" fmla="*/ 73 h 73"/>
                  <a:gd name="T16" fmla="*/ 0 w 41"/>
                  <a:gd name="T1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7"/>
                    </a:cubicBezTo>
                    <a:cubicBezTo>
                      <a:pt x="41" y="47"/>
                      <a:pt x="41" y="48"/>
                      <a:pt x="40" y="48"/>
                    </a:cubicBezTo>
                    <a:cubicBezTo>
                      <a:pt x="40" y="48"/>
                      <a:pt x="40" y="49"/>
                      <a:pt x="40" y="49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4" name="Freeform 110"/>
              <p:cNvSpPr>
                <a:spLocks noEditPoints="1"/>
              </p:cNvSpPr>
              <p:nvPr/>
            </p:nvSpPr>
            <p:spPr bwMode="auto">
              <a:xfrm>
                <a:off x="6149975" y="1749425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5 w 45"/>
                  <a:gd name="T9" fmla="*/ 51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0 w 45"/>
                  <a:gd name="T17" fmla="*/ 51 h 80"/>
                  <a:gd name="T18" fmla="*/ 37 w 45"/>
                  <a:gd name="T19" fmla="*/ 53 h 80"/>
                  <a:gd name="T20" fmla="*/ 4 w 45"/>
                  <a:gd name="T21" fmla="*/ 73 h 80"/>
                  <a:gd name="T22" fmla="*/ 4 w 45"/>
                  <a:gd name="T23" fmla="*/ 34 h 80"/>
                  <a:gd name="T24" fmla="*/ 4 w 45"/>
                  <a:gd name="T25" fmla="*/ 30 h 80"/>
                  <a:gd name="T26" fmla="*/ 4 w 45"/>
                  <a:gd name="T27" fmla="*/ 29 h 80"/>
                  <a:gd name="T28" fmla="*/ 4 w 45"/>
                  <a:gd name="T29" fmla="*/ 29 h 80"/>
                  <a:gd name="T30" fmla="*/ 6 w 45"/>
                  <a:gd name="T31" fmla="*/ 28 h 80"/>
                  <a:gd name="T32" fmla="*/ 41 w 45"/>
                  <a:gd name="T33" fmla="*/ 7 h 80"/>
                  <a:gd name="T34" fmla="*/ 45 w 45"/>
                  <a:gd name="T35" fmla="*/ 0 h 80"/>
                  <a:gd name="T36" fmla="*/ 45 w 45"/>
                  <a:gd name="T37" fmla="*/ 0 h 80"/>
                  <a:gd name="T38" fmla="*/ 4 w 45"/>
                  <a:gd name="T39" fmla="*/ 24 h 80"/>
                  <a:gd name="T40" fmla="*/ 2 w 45"/>
                  <a:gd name="T41" fmla="*/ 25 h 80"/>
                  <a:gd name="T42" fmla="*/ 1 w 45"/>
                  <a:gd name="T43" fmla="*/ 26 h 80"/>
                  <a:gd name="T44" fmla="*/ 0 w 45"/>
                  <a:gd name="T45" fmla="*/ 26 h 80"/>
                  <a:gd name="T46" fmla="*/ 0 w 45"/>
                  <a:gd name="T47" fmla="*/ 27 h 80"/>
                  <a:gd name="T48" fmla="*/ 0 w 45"/>
                  <a:gd name="T49" fmla="*/ 27 h 80"/>
                  <a:gd name="T50" fmla="*/ 0 w 45"/>
                  <a:gd name="T51" fmla="*/ 27 h 80"/>
                  <a:gd name="T52" fmla="*/ 0 w 45"/>
                  <a:gd name="T53" fmla="*/ 29 h 80"/>
                  <a:gd name="T54" fmla="*/ 0 w 45"/>
                  <a:gd name="T55" fmla="*/ 30 h 80"/>
                  <a:gd name="T56" fmla="*/ 0 w 45"/>
                  <a:gd name="T57" fmla="*/ 34 h 80"/>
                  <a:gd name="T58" fmla="*/ 0 w 45"/>
                  <a:gd name="T59" fmla="*/ 80 h 80"/>
                  <a:gd name="T60" fmla="*/ 1 w 45"/>
                  <a:gd name="T61" fmla="*/ 80 h 80"/>
                  <a:gd name="T62" fmla="*/ 39 w 45"/>
                  <a:gd name="T63" fmla="*/ 57 h 80"/>
                  <a:gd name="T64" fmla="*/ 42 w 45"/>
                  <a:gd name="T65" fmla="*/ 55 h 80"/>
                  <a:gd name="T66" fmla="*/ 42 w 45"/>
                  <a:gd name="T67" fmla="*/ 55 h 80"/>
                  <a:gd name="T68" fmla="*/ 43 w 45"/>
                  <a:gd name="T69" fmla="*/ 54 h 80"/>
                  <a:gd name="T70" fmla="*/ 44 w 45"/>
                  <a:gd name="T71" fmla="*/ 53 h 80"/>
                  <a:gd name="T72" fmla="*/ 44 w 45"/>
                  <a:gd name="T73" fmla="*/ 53 h 80"/>
                  <a:gd name="T74" fmla="*/ 45 w 45"/>
                  <a:gd name="T75" fmla="*/ 52 h 80"/>
                  <a:gd name="T76" fmla="*/ 45 w 45"/>
                  <a:gd name="T77" fmla="*/ 51 h 80"/>
                  <a:gd name="T78" fmla="*/ 45 w 45"/>
                  <a:gd name="T79" fmla="*/ 50 h 80"/>
                  <a:gd name="T80" fmla="*/ 45 w 45"/>
                  <a:gd name="T81" fmla="*/ 49 h 80"/>
                  <a:gd name="T82" fmla="*/ 45 w 45"/>
                  <a:gd name="T83" fmla="*/ 2 h 80"/>
                  <a:gd name="T84" fmla="*/ 45 w 45"/>
                  <a:gd name="T85" fmla="*/ 0 h 80"/>
                  <a:gd name="T86" fmla="*/ 45 w 45"/>
                  <a:gd name="T87" fmla="*/ 0 h 80"/>
                  <a:gd name="T88" fmla="*/ 45 w 45"/>
                  <a:gd name="T8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3" y="55"/>
                      <a:pt x="43" y="54"/>
                    </a:cubicBezTo>
                    <a:cubicBezTo>
                      <a:pt x="43" y="54"/>
                      <a:pt x="44" y="54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5" y="52"/>
                      <a:pt x="45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5" name="Freeform 111"/>
              <p:cNvSpPr>
                <a:spLocks/>
              </p:cNvSpPr>
              <p:nvPr/>
            </p:nvSpPr>
            <p:spPr bwMode="auto">
              <a:xfrm>
                <a:off x="5988050" y="1643063"/>
                <a:ext cx="312738" cy="180975"/>
              </a:xfrm>
              <a:custGeom>
                <a:avLst/>
                <a:gdLst>
                  <a:gd name="T0" fmla="*/ 0 w 83"/>
                  <a:gd name="T1" fmla="*/ 24 h 48"/>
                  <a:gd name="T2" fmla="*/ 39 w 83"/>
                  <a:gd name="T3" fmla="*/ 0 h 48"/>
                  <a:gd name="T4" fmla="*/ 40 w 83"/>
                  <a:gd name="T5" fmla="*/ 0 h 48"/>
                  <a:gd name="T6" fmla="*/ 41 w 83"/>
                  <a:gd name="T7" fmla="*/ 0 h 48"/>
                  <a:gd name="T8" fmla="*/ 43 w 83"/>
                  <a:gd name="T9" fmla="*/ 0 h 48"/>
                  <a:gd name="T10" fmla="*/ 43 w 83"/>
                  <a:gd name="T11" fmla="*/ 0 h 48"/>
                  <a:gd name="T12" fmla="*/ 83 w 83"/>
                  <a:gd name="T13" fmla="*/ 24 h 48"/>
                  <a:gd name="T14" fmla="*/ 41 w 83"/>
                  <a:gd name="T15" fmla="*/ 48 h 48"/>
                  <a:gd name="T16" fmla="*/ 0 w 83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6" name="Freeform 112"/>
              <p:cNvSpPr>
                <a:spLocks noEditPoints="1"/>
              </p:cNvSpPr>
              <p:nvPr/>
            </p:nvSpPr>
            <p:spPr bwMode="auto">
              <a:xfrm>
                <a:off x="5973763" y="1635125"/>
                <a:ext cx="341313" cy="200025"/>
              </a:xfrm>
              <a:custGeom>
                <a:avLst/>
                <a:gdLst>
                  <a:gd name="T0" fmla="*/ 45 w 91"/>
                  <a:gd name="T1" fmla="*/ 4 h 53"/>
                  <a:gd name="T2" fmla="*/ 45 w 91"/>
                  <a:gd name="T3" fmla="*/ 4 h 53"/>
                  <a:gd name="T4" fmla="*/ 46 w 91"/>
                  <a:gd name="T5" fmla="*/ 4 h 53"/>
                  <a:gd name="T6" fmla="*/ 46 w 91"/>
                  <a:gd name="T7" fmla="*/ 4 h 53"/>
                  <a:gd name="T8" fmla="*/ 83 w 91"/>
                  <a:gd name="T9" fmla="*/ 26 h 53"/>
                  <a:gd name="T10" fmla="*/ 46 w 91"/>
                  <a:gd name="T11" fmla="*/ 48 h 53"/>
                  <a:gd name="T12" fmla="*/ 45 w 91"/>
                  <a:gd name="T13" fmla="*/ 48 h 53"/>
                  <a:gd name="T14" fmla="*/ 8 w 91"/>
                  <a:gd name="T15" fmla="*/ 26 h 53"/>
                  <a:gd name="T16" fmla="*/ 44 w 91"/>
                  <a:gd name="T17" fmla="*/ 4 h 53"/>
                  <a:gd name="T18" fmla="*/ 45 w 91"/>
                  <a:gd name="T19" fmla="*/ 4 h 53"/>
                  <a:gd name="T20" fmla="*/ 45 w 91"/>
                  <a:gd name="T21" fmla="*/ 4 h 53"/>
                  <a:gd name="T22" fmla="*/ 45 w 91"/>
                  <a:gd name="T23" fmla="*/ 4 h 53"/>
                  <a:gd name="T24" fmla="*/ 45 w 91"/>
                  <a:gd name="T25" fmla="*/ 0 h 53"/>
                  <a:gd name="T26" fmla="*/ 44 w 91"/>
                  <a:gd name="T27" fmla="*/ 0 h 53"/>
                  <a:gd name="T28" fmla="*/ 44 w 91"/>
                  <a:gd name="T29" fmla="*/ 0 h 53"/>
                  <a:gd name="T30" fmla="*/ 42 w 91"/>
                  <a:gd name="T31" fmla="*/ 1 h 53"/>
                  <a:gd name="T32" fmla="*/ 1 w 91"/>
                  <a:gd name="T33" fmla="*/ 25 h 53"/>
                  <a:gd name="T34" fmla="*/ 0 w 91"/>
                  <a:gd name="T35" fmla="*/ 26 h 53"/>
                  <a:gd name="T36" fmla="*/ 44 w 91"/>
                  <a:gd name="T37" fmla="*/ 52 h 53"/>
                  <a:gd name="T38" fmla="*/ 45 w 91"/>
                  <a:gd name="T39" fmla="*/ 53 h 53"/>
                  <a:gd name="T40" fmla="*/ 46 w 91"/>
                  <a:gd name="T41" fmla="*/ 52 h 53"/>
                  <a:gd name="T42" fmla="*/ 48 w 91"/>
                  <a:gd name="T43" fmla="*/ 51 h 53"/>
                  <a:gd name="T44" fmla="*/ 89 w 91"/>
                  <a:gd name="T45" fmla="*/ 27 h 53"/>
                  <a:gd name="T46" fmla="*/ 91 w 91"/>
                  <a:gd name="T47" fmla="*/ 26 h 53"/>
                  <a:gd name="T48" fmla="*/ 89 w 91"/>
                  <a:gd name="T49" fmla="*/ 25 h 53"/>
                  <a:gd name="T50" fmla="*/ 48 w 91"/>
                  <a:gd name="T51" fmla="*/ 1 h 53"/>
                  <a:gd name="T52" fmla="*/ 48 w 91"/>
                  <a:gd name="T53" fmla="*/ 0 h 53"/>
                  <a:gd name="T54" fmla="*/ 46 w 91"/>
                  <a:gd name="T55" fmla="*/ 0 h 53"/>
                  <a:gd name="T56" fmla="*/ 45 w 91"/>
                  <a:gd name="T5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2" y="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0" y="26"/>
                      <a:pt x="0" y="26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89" y="25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  <a:cubicBezTo>
                      <a:pt x="47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7" name="Freeform 113"/>
              <p:cNvSpPr>
                <a:spLocks/>
              </p:cNvSpPr>
              <p:nvPr/>
            </p:nvSpPr>
            <p:spPr bwMode="auto">
              <a:xfrm>
                <a:off x="6361113" y="1651000"/>
                <a:ext cx="311150" cy="184150"/>
              </a:xfrm>
              <a:custGeom>
                <a:avLst/>
                <a:gdLst>
                  <a:gd name="T0" fmla="*/ 0 w 83"/>
                  <a:gd name="T1" fmla="*/ 24 h 49"/>
                  <a:gd name="T2" fmla="*/ 40 w 83"/>
                  <a:gd name="T3" fmla="*/ 1 h 49"/>
                  <a:gd name="T4" fmla="*/ 41 w 83"/>
                  <a:gd name="T5" fmla="*/ 0 h 49"/>
                  <a:gd name="T6" fmla="*/ 41 w 83"/>
                  <a:gd name="T7" fmla="*/ 0 h 49"/>
                  <a:gd name="T8" fmla="*/ 42 w 83"/>
                  <a:gd name="T9" fmla="*/ 1 h 49"/>
                  <a:gd name="T10" fmla="*/ 43 w 83"/>
                  <a:gd name="T11" fmla="*/ 1 h 49"/>
                  <a:gd name="T12" fmla="*/ 83 w 83"/>
                  <a:gd name="T13" fmla="*/ 25 h 49"/>
                  <a:gd name="T14" fmla="*/ 41 w 83"/>
                  <a:gd name="T15" fmla="*/ 49 h 49"/>
                  <a:gd name="T16" fmla="*/ 0 w 83"/>
                  <a:gd name="T1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9">
                    <a:moveTo>
                      <a:pt x="0" y="2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41" y="49"/>
                      <a:pt x="41" y="49"/>
                      <a:pt x="41" y="4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8" name="Freeform 114"/>
              <p:cNvSpPr>
                <a:spLocks noEditPoints="1"/>
              </p:cNvSpPr>
              <p:nvPr/>
            </p:nvSpPr>
            <p:spPr bwMode="auto">
              <a:xfrm>
                <a:off x="6350000" y="1643063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5 h 53"/>
                  <a:gd name="T6" fmla="*/ 82 w 90"/>
                  <a:gd name="T7" fmla="*/ 27 h 53"/>
                  <a:gd name="T8" fmla="*/ 45 w 90"/>
                  <a:gd name="T9" fmla="*/ 49 h 53"/>
                  <a:gd name="T10" fmla="*/ 44 w 90"/>
                  <a:gd name="T11" fmla="*/ 49 h 53"/>
                  <a:gd name="T12" fmla="*/ 44 w 90"/>
                  <a:gd name="T13" fmla="*/ 49 h 53"/>
                  <a:gd name="T14" fmla="*/ 44 w 90"/>
                  <a:gd name="T15" fmla="*/ 49 h 53"/>
                  <a:gd name="T16" fmla="*/ 42 w 90"/>
                  <a:gd name="T17" fmla="*/ 48 h 53"/>
                  <a:gd name="T18" fmla="*/ 7 w 90"/>
                  <a:gd name="T19" fmla="*/ 26 h 53"/>
                  <a:gd name="T20" fmla="*/ 16 w 90"/>
                  <a:gd name="T21" fmla="*/ 21 h 53"/>
                  <a:gd name="T22" fmla="*/ 43 w 90"/>
                  <a:gd name="T23" fmla="*/ 5 h 53"/>
                  <a:gd name="T24" fmla="*/ 44 w 90"/>
                  <a:gd name="T25" fmla="*/ 5 h 53"/>
                  <a:gd name="T26" fmla="*/ 44 w 90"/>
                  <a:gd name="T27" fmla="*/ 4 h 53"/>
                  <a:gd name="T28" fmla="*/ 45 w 90"/>
                  <a:gd name="T29" fmla="*/ 4 h 53"/>
                  <a:gd name="T30" fmla="*/ 44 w 90"/>
                  <a:gd name="T31" fmla="*/ 0 h 53"/>
                  <a:gd name="T32" fmla="*/ 44 w 90"/>
                  <a:gd name="T33" fmla="*/ 0 h 53"/>
                  <a:gd name="T34" fmla="*/ 44 w 90"/>
                  <a:gd name="T35" fmla="*/ 0 h 53"/>
                  <a:gd name="T36" fmla="*/ 42 w 90"/>
                  <a:gd name="T37" fmla="*/ 1 h 53"/>
                  <a:gd name="T38" fmla="*/ 42 w 90"/>
                  <a:gd name="T39" fmla="*/ 1 h 53"/>
                  <a:gd name="T40" fmla="*/ 14 w 90"/>
                  <a:gd name="T41" fmla="*/ 18 h 53"/>
                  <a:gd name="T42" fmla="*/ 0 w 90"/>
                  <a:gd name="T43" fmla="*/ 26 h 53"/>
                  <a:gd name="T44" fmla="*/ 0 w 90"/>
                  <a:gd name="T45" fmla="*/ 26 h 53"/>
                  <a:gd name="T46" fmla="*/ 40 w 90"/>
                  <a:gd name="T47" fmla="*/ 51 h 53"/>
                  <a:gd name="T48" fmla="*/ 42 w 90"/>
                  <a:gd name="T49" fmla="*/ 52 h 53"/>
                  <a:gd name="T50" fmla="*/ 42 w 90"/>
                  <a:gd name="T51" fmla="*/ 52 h 53"/>
                  <a:gd name="T52" fmla="*/ 44 w 90"/>
                  <a:gd name="T53" fmla="*/ 53 h 53"/>
                  <a:gd name="T54" fmla="*/ 44 w 90"/>
                  <a:gd name="T55" fmla="*/ 53 h 53"/>
                  <a:gd name="T56" fmla="*/ 47 w 90"/>
                  <a:gd name="T57" fmla="*/ 52 h 53"/>
                  <a:gd name="T58" fmla="*/ 90 w 90"/>
                  <a:gd name="T59" fmla="*/ 27 h 53"/>
                  <a:gd name="T60" fmla="*/ 89 w 90"/>
                  <a:gd name="T61" fmla="*/ 26 h 53"/>
                  <a:gd name="T62" fmla="*/ 47 w 90"/>
                  <a:gd name="T63" fmla="*/ 1 h 53"/>
                  <a:gd name="T64" fmla="*/ 46 w 90"/>
                  <a:gd name="T65" fmla="*/ 1 h 53"/>
                  <a:gd name="T66" fmla="*/ 44 w 90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4" y="4"/>
                      <a:pt x="44" y="4"/>
                      <a:pt x="45" y="4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89" y="26"/>
                      <a:pt x="89" y="26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6" y="1"/>
                      <a:pt x="46" y="1"/>
                    </a:cubicBezTo>
                    <a:cubicBezTo>
                      <a:pt x="45" y="0"/>
                      <a:pt x="45" y="0"/>
                      <a:pt x="44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69" name="Freeform 115"/>
              <p:cNvSpPr>
                <a:spLocks/>
              </p:cNvSpPr>
              <p:nvPr/>
            </p:nvSpPr>
            <p:spPr bwMode="auto">
              <a:xfrm>
                <a:off x="6529388" y="1771650"/>
                <a:ext cx="153988" cy="274638"/>
              </a:xfrm>
              <a:custGeom>
                <a:avLst/>
                <a:gdLst>
                  <a:gd name="T0" fmla="*/ 0 w 41"/>
                  <a:gd name="T1" fmla="*/ 24 h 73"/>
                  <a:gd name="T2" fmla="*/ 41 w 41"/>
                  <a:gd name="T3" fmla="*/ 0 h 73"/>
                  <a:gd name="T4" fmla="*/ 41 w 41"/>
                  <a:gd name="T5" fmla="*/ 47 h 73"/>
                  <a:gd name="T6" fmla="*/ 41 w 41"/>
                  <a:gd name="T7" fmla="*/ 47 h 73"/>
                  <a:gd name="T8" fmla="*/ 41 w 41"/>
                  <a:gd name="T9" fmla="*/ 48 h 73"/>
                  <a:gd name="T10" fmla="*/ 40 w 41"/>
                  <a:gd name="T11" fmla="*/ 50 h 73"/>
                  <a:gd name="T12" fmla="*/ 0 w 41"/>
                  <a:gd name="T13" fmla="*/ 73 h 73"/>
                  <a:gd name="T14" fmla="*/ 0 w 41"/>
                  <a:gd name="T15" fmla="*/ 2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9"/>
                      <a:pt x="40" y="49"/>
                      <a:pt x="40" y="50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0" name="Freeform 116"/>
              <p:cNvSpPr>
                <a:spLocks noEditPoints="1"/>
              </p:cNvSpPr>
              <p:nvPr/>
            </p:nvSpPr>
            <p:spPr bwMode="auto">
              <a:xfrm>
                <a:off x="6523038" y="1760538"/>
                <a:ext cx="168275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7 h 80"/>
                  <a:gd name="T4" fmla="*/ 41 w 45"/>
                  <a:gd name="T5" fmla="*/ 49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1 h 80"/>
                  <a:gd name="T12" fmla="*/ 4 w 45"/>
                  <a:gd name="T13" fmla="*/ 73 h 80"/>
                  <a:gd name="T14" fmla="*/ 4 w 45"/>
                  <a:gd name="T15" fmla="*/ 28 h 80"/>
                  <a:gd name="T16" fmla="*/ 5 w 45"/>
                  <a:gd name="T17" fmla="*/ 28 h 80"/>
                  <a:gd name="T18" fmla="*/ 7 w 45"/>
                  <a:gd name="T19" fmla="*/ 27 h 80"/>
                  <a:gd name="T20" fmla="*/ 41 w 45"/>
                  <a:gd name="T21" fmla="*/ 7 h 80"/>
                  <a:gd name="T22" fmla="*/ 45 w 45"/>
                  <a:gd name="T23" fmla="*/ 0 h 80"/>
                  <a:gd name="T24" fmla="*/ 5 w 45"/>
                  <a:gd name="T25" fmla="*/ 23 h 80"/>
                  <a:gd name="T26" fmla="*/ 3 w 45"/>
                  <a:gd name="T27" fmla="*/ 24 h 80"/>
                  <a:gd name="T28" fmla="*/ 1 w 45"/>
                  <a:gd name="T29" fmla="*/ 25 h 80"/>
                  <a:gd name="T30" fmla="*/ 0 w 45"/>
                  <a:gd name="T31" fmla="*/ 26 h 80"/>
                  <a:gd name="T32" fmla="*/ 0 w 45"/>
                  <a:gd name="T33" fmla="*/ 77 h 80"/>
                  <a:gd name="T34" fmla="*/ 0 w 45"/>
                  <a:gd name="T35" fmla="*/ 80 h 80"/>
                  <a:gd name="T36" fmla="*/ 1 w 45"/>
                  <a:gd name="T37" fmla="*/ 79 h 80"/>
                  <a:gd name="T38" fmla="*/ 43 w 45"/>
                  <a:gd name="T39" fmla="*/ 54 h 80"/>
                  <a:gd name="T40" fmla="*/ 45 w 45"/>
                  <a:gd name="T41" fmla="*/ 52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50 h 80"/>
                  <a:gd name="T48" fmla="*/ 45 w 45"/>
                  <a:gd name="T49" fmla="*/ 47 h 80"/>
                  <a:gd name="T50" fmla="*/ 45 w 45"/>
                  <a:gd name="T51" fmla="*/ 0 h 80"/>
                  <a:gd name="T52" fmla="*/ 45 w 45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" y="80"/>
                      <a:pt x="1" y="79"/>
                      <a:pt x="1" y="79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4"/>
                      <a:pt x="44" y="53"/>
                      <a:pt x="45" y="52"/>
                    </a:cubicBezTo>
                    <a:cubicBezTo>
                      <a:pt x="45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1" name="Freeform 117"/>
              <p:cNvSpPr>
                <a:spLocks/>
              </p:cNvSpPr>
              <p:nvPr/>
            </p:nvSpPr>
            <p:spPr bwMode="auto">
              <a:xfrm>
                <a:off x="6345238" y="1766888"/>
                <a:ext cx="153988" cy="279400"/>
              </a:xfrm>
              <a:custGeom>
                <a:avLst/>
                <a:gdLst>
                  <a:gd name="T0" fmla="*/ 2 w 41"/>
                  <a:gd name="T1" fmla="*/ 51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5 h 74"/>
                  <a:gd name="T12" fmla="*/ 41 w 41"/>
                  <a:gd name="T13" fmla="*/ 74 h 74"/>
                  <a:gd name="T14" fmla="*/ 2 w 41"/>
                  <a:gd name="T15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1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1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2" name="Freeform 118"/>
              <p:cNvSpPr>
                <a:spLocks noEditPoints="1"/>
              </p:cNvSpPr>
              <p:nvPr/>
            </p:nvSpPr>
            <p:spPr bwMode="auto">
              <a:xfrm>
                <a:off x="6337300" y="175577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8 w 45"/>
                  <a:gd name="T3" fmla="*/ 27 h 81"/>
                  <a:gd name="T4" fmla="*/ 39 w 45"/>
                  <a:gd name="T5" fmla="*/ 28 h 81"/>
                  <a:gd name="T6" fmla="*/ 40 w 45"/>
                  <a:gd name="T7" fmla="*/ 28 h 81"/>
                  <a:gd name="T8" fmla="*/ 40 w 45"/>
                  <a:gd name="T9" fmla="*/ 28 h 81"/>
                  <a:gd name="T10" fmla="*/ 41 w 45"/>
                  <a:gd name="T11" fmla="*/ 29 h 81"/>
                  <a:gd name="T12" fmla="*/ 41 w 45"/>
                  <a:gd name="T13" fmla="*/ 29 h 81"/>
                  <a:gd name="T14" fmla="*/ 41 w 45"/>
                  <a:gd name="T15" fmla="*/ 29 h 81"/>
                  <a:gd name="T16" fmla="*/ 41 w 45"/>
                  <a:gd name="T17" fmla="*/ 74 h 81"/>
                  <a:gd name="T18" fmla="*/ 5 w 45"/>
                  <a:gd name="T19" fmla="*/ 52 h 81"/>
                  <a:gd name="T20" fmla="*/ 5 w 45"/>
                  <a:gd name="T21" fmla="*/ 51 h 81"/>
                  <a:gd name="T22" fmla="*/ 5 w 45"/>
                  <a:gd name="T23" fmla="*/ 51 h 81"/>
                  <a:gd name="T24" fmla="*/ 5 w 45"/>
                  <a:gd name="T25" fmla="*/ 51 h 81"/>
                  <a:gd name="T26" fmla="*/ 4 w 45"/>
                  <a:gd name="T27" fmla="*/ 51 h 81"/>
                  <a:gd name="T28" fmla="*/ 4 w 45"/>
                  <a:gd name="T29" fmla="*/ 50 h 81"/>
                  <a:gd name="T30" fmla="*/ 4 w 45"/>
                  <a:gd name="T31" fmla="*/ 49 h 81"/>
                  <a:gd name="T32" fmla="*/ 4 w 45"/>
                  <a:gd name="T33" fmla="*/ 48 h 81"/>
                  <a:gd name="T34" fmla="*/ 4 w 45"/>
                  <a:gd name="T35" fmla="*/ 47 h 81"/>
                  <a:gd name="T36" fmla="*/ 4 w 45"/>
                  <a:gd name="T37" fmla="*/ 7 h 81"/>
                  <a:gd name="T38" fmla="*/ 0 w 45"/>
                  <a:gd name="T39" fmla="*/ 0 h 81"/>
                  <a:gd name="T40" fmla="*/ 0 w 45"/>
                  <a:gd name="T41" fmla="*/ 1 h 81"/>
                  <a:gd name="T42" fmla="*/ 0 w 45"/>
                  <a:gd name="T43" fmla="*/ 1 h 81"/>
                  <a:gd name="T44" fmla="*/ 0 w 45"/>
                  <a:gd name="T45" fmla="*/ 3 h 81"/>
                  <a:gd name="T46" fmla="*/ 0 w 45"/>
                  <a:gd name="T47" fmla="*/ 47 h 81"/>
                  <a:gd name="T48" fmla="*/ 0 w 45"/>
                  <a:gd name="T49" fmla="*/ 48 h 81"/>
                  <a:gd name="T50" fmla="*/ 0 w 45"/>
                  <a:gd name="T51" fmla="*/ 49 h 81"/>
                  <a:gd name="T52" fmla="*/ 0 w 45"/>
                  <a:gd name="T53" fmla="*/ 49 h 81"/>
                  <a:gd name="T54" fmla="*/ 0 w 45"/>
                  <a:gd name="T55" fmla="*/ 50 h 81"/>
                  <a:gd name="T56" fmla="*/ 0 w 45"/>
                  <a:gd name="T57" fmla="*/ 51 h 81"/>
                  <a:gd name="T58" fmla="*/ 0 w 45"/>
                  <a:gd name="T59" fmla="*/ 51 h 81"/>
                  <a:gd name="T60" fmla="*/ 0 w 45"/>
                  <a:gd name="T61" fmla="*/ 51 h 81"/>
                  <a:gd name="T62" fmla="*/ 1 w 45"/>
                  <a:gd name="T63" fmla="*/ 53 h 81"/>
                  <a:gd name="T64" fmla="*/ 1 w 45"/>
                  <a:gd name="T65" fmla="*/ 53 h 81"/>
                  <a:gd name="T66" fmla="*/ 1 w 45"/>
                  <a:gd name="T67" fmla="*/ 53 h 81"/>
                  <a:gd name="T68" fmla="*/ 3 w 45"/>
                  <a:gd name="T69" fmla="*/ 55 h 81"/>
                  <a:gd name="T70" fmla="*/ 41 w 45"/>
                  <a:gd name="T71" fmla="*/ 78 h 81"/>
                  <a:gd name="T72" fmla="*/ 43 w 45"/>
                  <a:gd name="T73" fmla="*/ 79 h 81"/>
                  <a:gd name="T74" fmla="*/ 45 w 45"/>
                  <a:gd name="T75" fmla="*/ 80 h 81"/>
                  <a:gd name="T76" fmla="*/ 45 w 45"/>
                  <a:gd name="T77" fmla="*/ 80 h 81"/>
                  <a:gd name="T78" fmla="*/ 45 w 45"/>
                  <a:gd name="T79" fmla="*/ 81 h 81"/>
                  <a:gd name="T80" fmla="*/ 45 w 45"/>
                  <a:gd name="T81" fmla="*/ 80 h 81"/>
                  <a:gd name="T82" fmla="*/ 45 w 45"/>
                  <a:gd name="T83" fmla="*/ 77 h 81"/>
                  <a:gd name="T84" fmla="*/ 45 w 45"/>
                  <a:gd name="T85" fmla="*/ 27 h 81"/>
                  <a:gd name="T86" fmla="*/ 45 w 45"/>
                  <a:gd name="T87" fmla="*/ 27 h 81"/>
                  <a:gd name="T88" fmla="*/ 45 w 45"/>
                  <a:gd name="T89" fmla="*/ 26 h 81"/>
                  <a:gd name="T90" fmla="*/ 44 w 45"/>
                  <a:gd name="T91" fmla="*/ 26 h 81"/>
                  <a:gd name="T92" fmla="*/ 43 w 45"/>
                  <a:gd name="T93" fmla="*/ 26 h 81"/>
                  <a:gd name="T94" fmla="*/ 43 w 45"/>
                  <a:gd name="T95" fmla="*/ 25 h 81"/>
                  <a:gd name="T96" fmla="*/ 42 w 45"/>
                  <a:gd name="T97" fmla="*/ 25 h 81"/>
                  <a:gd name="T98" fmla="*/ 42 w 45"/>
                  <a:gd name="T99" fmla="*/ 25 h 81"/>
                  <a:gd name="T100" fmla="*/ 41 w 45"/>
                  <a:gd name="T101" fmla="*/ 24 h 81"/>
                  <a:gd name="T102" fmla="*/ 40 w 45"/>
                  <a:gd name="T103" fmla="*/ 23 h 81"/>
                  <a:gd name="T104" fmla="*/ 0 w 45"/>
                  <a:gd name="T10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0"/>
                      <a:pt x="4" y="50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2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4"/>
                      <a:pt x="2" y="55"/>
                      <a:pt x="3" y="55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1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878859" y="5903011"/>
            <a:ext cx="2125376" cy="254264"/>
            <a:chOff x="10171113" y="3570288"/>
            <a:chExt cx="2070099" cy="247651"/>
          </a:xfrm>
        </p:grpSpPr>
        <p:sp>
          <p:nvSpPr>
            <p:cNvPr id="98" name="Freeform 229"/>
            <p:cNvSpPr>
              <a:spLocks/>
            </p:cNvSpPr>
            <p:nvPr/>
          </p:nvSpPr>
          <p:spPr bwMode="auto">
            <a:xfrm>
              <a:off x="10171113" y="3584576"/>
              <a:ext cx="138112" cy="184150"/>
            </a:xfrm>
            <a:custGeom>
              <a:avLst/>
              <a:gdLst>
                <a:gd name="T0" fmla="*/ 0 w 37"/>
                <a:gd name="T1" fmla="*/ 25 h 49"/>
                <a:gd name="T2" fmla="*/ 23 w 37"/>
                <a:gd name="T3" fmla="*/ 0 h 49"/>
                <a:gd name="T4" fmla="*/ 36 w 37"/>
                <a:gd name="T5" fmla="*/ 6 h 49"/>
                <a:gd name="T6" fmla="*/ 31 w 37"/>
                <a:gd name="T7" fmla="*/ 12 h 49"/>
                <a:gd name="T8" fmla="*/ 23 w 37"/>
                <a:gd name="T9" fmla="*/ 8 h 49"/>
                <a:gd name="T10" fmla="*/ 10 w 37"/>
                <a:gd name="T11" fmla="*/ 24 h 49"/>
                <a:gd name="T12" fmla="*/ 23 w 37"/>
                <a:gd name="T13" fmla="*/ 41 h 49"/>
                <a:gd name="T14" fmla="*/ 32 w 37"/>
                <a:gd name="T15" fmla="*/ 36 h 49"/>
                <a:gd name="T16" fmla="*/ 37 w 37"/>
                <a:gd name="T17" fmla="*/ 42 h 49"/>
                <a:gd name="T18" fmla="*/ 22 w 37"/>
                <a:gd name="T19" fmla="*/ 49 h 49"/>
                <a:gd name="T20" fmla="*/ 0 w 37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9">
                  <a:moveTo>
                    <a:pt x="0" y="25"/>
                  </a:moveTo>
                  <a:cubicBezTo>
                    <a:pt x="0" y="9"/>
                    <a:pt x="11" y="0"/>
                    <a:pt x="23" y="0"/>
                  </a:cubicBezTo>
                  <a:cubicBezTo>
                    <a:pt x="29" y="0"/>
                    <a:pt x="33" y="3"/>
                    <a:pt x="36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0"/>
                    <a:pt x="26" y="8"/>
                    <a:pt x="23" y="8"/>
                  </a:cubicBezTo>
                  <a:cubicBezTo>
                    <a:pt x="16" y="8"/>
                    <a:pt x="10" y="14"/>
                    <a:pt x="10" y="24"/>
                  </a:cubicBezTo>
                  <a:cubicBezTo>
                    <a:pt x="10" y="35"/>
                    <a:pt x="15" y="41"/>
                    <a:pt x="23" y="41"/>
                  </a:cubicBezTo>
                  <a:cubicBezTo>
                    <a:pt x="27" y="41"/>
                    <a:pt x="30" y="39"/>
                    <a:pt x="32" y="36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3" y="47"/>
                    <a:pt x="28" y="49"/>
                    <a:pt x="22" y="49"/>
                  </a:cubicBezTo>
                  <a:cubicBezTo>
                    <a:pt x="10" y="49"/>
                    <a:pt x="0" y="40"/>
                    <a:pt x="0" y="2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9" name="Freeform 230"/>
            <p:cNvSpPr>
              <a:spLocks/>
            </p:cNvSpPr>
            <p:nvPr/>
          </p:nvSpPr>
          <p:spPr bwMode="auto">
            <a:xfrm>
              <a:off x="10336213" y="3573463"/>
              <a:ext cx="52387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9 w 14"/>
                <a:gd name="T5" fmla="*/ 0 h 52"/>
                <a:gd name="T6" fmla="*/ 9 w 14"/>
                <a:gd name="T7" fmla="*/ 42 h 52"/>
                <a:gd name="T8" fmla="*/ 11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2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0" name="Freeform 231"/>
            <p:cNvSpPr>
              <a:spLocks noEditPoints="1"/>
            </p:cNvSpPr>
            <p:nvPr/>
          </p:nvSpPr>
          <p:spPr bwMode="auto">
            <a:xfrm>
              <a:off x="10402888" y="3625851"/>
              <a:ext cx="128587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5 w 34"/>
                <a:gd name="T11" fmla="*/ 19 h 38"/>
                <a:gd name="T12" fmla="*/ 17 w 34"/>
                <a:gd name="T13" fmla="*/ 8 h 38"/>
                <a:gd name="T14" fmla="*/ 10 w 34"/>
                <a:gd name="T15" fmla="*/ 19 h 38"/>
                <a:gd name="T16" fmla="*/ 17 w 34"/>
                <a:gd name="T17" fmla="*/ 30 h 38"/>
                <a:gd name="T18" fmla="*/ 25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5" y="19"/>
                  </a:move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19"/>
                  </a:cubicBezTo>
                  <a:cubicBezTo>
                    <a:pt x="10" y="26"/>
                    <a:pt x="12" y="30"/>
                    <a:pt x="17" y="30"/>
                  </a:cubicBezTo>
                  <a:cubicBezTo>
                    <a:pt x="22" y="30"/>
                    <a:pt x="25" y="26"/>
                    <a:pt x="25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1" name="Freeform 232"/>
            <p:cNvSpPr>
              <a:spLocks/>
            </p:cNvSpPr>
            <p:nvPr/>
          </p:nvSpPr>
          <p:spPr bwMode="auto">
            <a:xfrm>
              <a:off x="10561638" y="3630613"/>
              <a:ext cx="115887" cy="138113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9 w 31"/>
                <a:gd name="T5" fmla="*/ 0 h 37"/>
                <a:gd name="T6" fmla="*/ 9 w 31"/>
                <a:gd name="T7" fmla="*/ 22 h 37"/>
                <a:gd name="T8" fmla="*/ 14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3 w 31"/>
                <a:gd name="T19" fmla="*/ 36 h 37"/>
                <a:gd name="T20" fmla="*/ 23 w 31"/>
                <a:gd name="T21" fmla="*/ 31 h 37"/>
                <a:gd name="T22" fmla="*/ 22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7"/>
                    <a:pt x="11" y="29"/>
                    <a:pt x="14" y="29"/>
                  </a:cubicBezTo>
                  <a:cubicBezTo>
                    <a:pt x="17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19" y="35"/>
                    <a:pt x="16" y="37"/>
                    <a:pt x="11" y="37"/>
                  </a:cubicBezTo>
                  <a:cubicBezTo>
                    <a:pt x="3" y="37"/>
                    <a:pt x="0" y="32"/>
                    <a:pt x="0" y="2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Freeform 233"/>
            <p:cNvSpPr>
              <a:spLocks noEditPoints="1"/>
            </p:cNvSpPr>
            <p:nvPr/>
          </p:nvSpPr>
          <p:spPr bwMode="auto">
            <a:xfrm>
              <a:off x="10707688" y="3573463"/>
              <a:ext cx="123825" cy="195263"/>
            </a:xfrm>
            <a:custGeom>
              <a:avLst/>
              <a:gdLst>
                <a:gd name="T0" fmla="*/ 0 w 33"/>
                <a:gd name="T1" fmla="*/ 33 h 52"/>
                <a:gd name="T2" fmla="*/ 15 w 33"/>
                <a:gd name="T3" fmla="*/ 14 h 52"/>
                <a:gd name="T4" fmla="*/ 24 w 33"/>
                <a:gd name="T5" fmla="*/ 18 h 52"/>
                <a:gd name="T6" fmla="*/ 24 w 33"/>
                <a:gd name="T7" fmla="*/ 13 h 52"/>
                <a:gd name="T8" fmla="*/ 24 w 33"/>
                <a:gd name="T9" fmla="*/ 0 h 52"/>
                <a:gd name="T10" fmla="*/ 33 w 33"/>
                <a:gd name="T11" fmla="*/ 0 h 52"/>
                <a:gd name="T12" fmla="*/ 33 w 33"/>
                <a:gd name="T13" fmla="*/ 51 h 52"/>
                <a:gd name="T14" fmla="*/ 26 w 33"/>
                <a:gd name="T15" fmla="*/ 51 h 52"/>
                <a:gd name="T16" fmla="*/ 25 w 33"/>
                <a:gd name="T17" fmla="*/ 47 h 52"/>
                <a:gd name="T18" fmla="*/ 25 w 33"/>
                <a:gd name="T19" fmla="*/ 47 h 52"/>
                <a:gd name="T20" fmla="*/ 15 w 33"/>
                <a:gd name="T21" fmla="*/ 52 h 52"/>
                <a:gd name="T22" fmla="*/ 0 w 33"/>
                <a:gd name="T23" fmla="*/ 33 h 52"/>
                <a:gd name="T24" fmla="*/ 24 w 33"/>
                <a:gd name="T25" fmla="*/ 41 h 52"/>
                <a:gd name="T26" fmla="*/ 24 w 33"/>
                <a:gd name="T27" fmla="*/ 25 h 52"/>
                <a:gd name="T28" fmla="*/ 17 w 33"/>
                <a:gd name="T29" fmla="*/ 22 h 52"/>
                <a:gd name="T30" fmla="*/ 10 w 33"/>
                <a:gd name="T31" fmla="*/ 33 h 52"/>
                <a:gd name="T32" fmla="*/ 17 w 33"/>
                <a:gd name="T33" fmla="*/ 44 h 52"/>
                <a:gd name="T34" fmla="*/ 24 w 33"/>
                <a:gd name="T3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2">
                  <a:moveTo>
                    <a:pt x="0" y="33"/>
                  </a:moveTo>
                  <a:cubicBezTo>
                    <a:pt x="0" y="22"/>
                    <a:pt x="7" y="14"/>
                    <a:pt x="15" y="14"/>
                  </a:cubicBezTo>
                  <a:cubicBezTo>
                    <a:pt x="19" y="14"/>
                    <a:pt x="22" y="16"/>
                    <a:pt x="24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2" y="50"/>
                    <a:pt x="18" y="52"/>
                    <a:pt x="15" y="52"/>
                  </a:cubicBezTo>
                  <a:cubicBezTo>
                    <a:pt x="6" y="52"/>
                    <a:pt x="0" y="45"/>
                    <a:pt x="0" y="33"/>
                  </a:cubicBezTo>
                  <a:close/>
                  <a:moveTo>
                    <a:pt x="24" y="41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19" y="22"/>
                    <a:pt x="17" y="22"/>
                  </a:cubicBezTo>
                  <a:cubicBezTo>
                    <a:pt x="13" y="22"/>
                    <a:pt x="10" y="26"/>
                    <a:pt x="10" y="33"/>
                  </a:cubicBezTo>
                  <a:cubicBezTo>
                    <a:pt x="10" y="41"/>
                    <a:pt x="12" y="44"/>
                    <a:pt x="17" y="44"/>
                  </a:cubicBezTo>
                  <a:cubicBezTo>
                    <a:pt x="20" y="44"/>
                    <a:pt x="22" y="43"/>
                    <a:pt x="24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3" name="Freeform 234"/>
            <p:cNvSpPr>
              <a:spLocks noEditPoints="1"/>
            </p:cNvSpPr>
            <p:nvPr/>
          </p:nvSpPr>
          <p:spPr bwMode="auto">
            <a:xfrm>
              <a:off x="10907713" y="3589338"/>
              <a:ext cx="153987" cy="176213"/>
            </a:xfrm>
            <a:custGeom>
              <a:avLst/>
              <a:gdLst>
                <a:gd name="T0" fmla="*/ 28 w 41"/>
                <a:gd name="T1" fmla="*/ 35 h 47"/>
                <a:gd name="T2" fmla="*/ 12 w 41"/>
                <a:gd name="T3" fmla="*/ 35 h 47"/>
                <a:gd name="T4" fmla="*/ 9 w 41"/>
                <a:gd name="T5" fmla="*/ 47 h 47"/>
                <a:gd name="T6" fmla="*/ 0 w 41"/>
                <a:gd name="T7" fmla="*/ 47 h 47"/>
                <a:gd name="T8" fmla="*/ 15 w 41"/>
                <a:gd name="T9" fmla="*/ 0 h 47"/>
                <a:gd name="T10" fmla="*/ 26 w 41"/>
                <a:gd name="T11" fmla="*/ 0 h 47"/>
                <a:gd name="T12" fmla="*/ 41 w 41"/>
                <a:gd name="T13" fmla="*/ 47 h 47"/>
                <a:gd name="T14" fmla="*/ 31 w 41"/>
                <a:gd name="T15" fmla="*/ 47 h 47"/>
                <a:gd name="T16" fmla="*/ 28 w 41"/>
                <a:gd name="T17" fmla="*/ 35 h 47"/>
                <a:gd name="T18" fmla="*/ 26 w 41"/>
                <a:gd name="T19" fmla="*/ 28 h 47"/>
                <a:gd name="T20" fmla="*/ 24 w 41"/>
                <a:gd name="T21" fmla="*/ 22 h 47"/>
                <a:gd name="T22" fmla="*/ 20 w 41"/>
                <a:gd name="T23" fmla="*/ 7 h 47"/>
                <a:gd name="T24" fmla="*/ 20 w 41"/>
                <a:gd name="T25" fmla="*/ 7 h 47"/>
                <a:gd name="T26" fmla="*/ 16 w 41"/>
                <a:gd name="T27" fmla="*/ 22 h 47"/>
                <a:gd name="T28" fmla="*/ 15 w 41"/>
                <a:gd name="T29" fmla="*/ 28 h 47"/>
                <a:gd name="T30" fmla="*/ 26 w 41"/>
                <a:gd name="T31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7">
                  <a:moveTo>
                    <a:pt x="28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28" y="35"/>
                  </a:lnTo>
                  <a:close/>
                  <a:moveTo>
                    <a:pt x="26" y="2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3" y="18"/>
                    <a:pt x="22" y="12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12"/>
                    <a:pt x="17" y="18"/>
                    <a:pt x="16" y="22"/>
                  </a:cubicBezTo>
                  <a:cubicBezTo>
                    <a:pt x="15" y="28"/>
                    <a:pt x="15" y="28"/>
                    <a:pt x="15" y="28"/>
                  </a:cubicBezTo>
                  <a:lnTo>
                    <a:pt x="26" y="2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4" name="Freeform 235"/>
            <p:cNvSpPr>
              <a:spLocks noEditPoints="1"/>
            </p:cNvSpPr>
            <p:nvPr/>
          </p:nvSpPr>
          <p:spPr bwMode="auto">
            <a:xfrm>
              <a:off x="11080750" y="3625851"/>
              <a:ext cx="123825" cy="192088"/>
            </a:xfrm>
            <a:custGeom>
              <a:avLst/>
              <a:gdLst>
                <a:gd name="T0" fmla="*/ 0 w 33"/>
                <a:gd name="T1" fmla="*/ 1 h 51"/>
                <a:gd name="T2" fmla="*/ 8 w 33"/>
                <a:gd name="T3" fmla="*/ 1 h 51"/>
                <a:gd name="T4" fmla="*/ 8 w 33"/>
                <a:gd name="T5" fmla="*/ 5 h 51"/>
                <a:gd name="T6" fmla="*/ 8 w 33"/>
                <a:gd name="T7" fmla="*/ 5 h 51"/>
                <a:gd name="T8" fmla="*/ 19 w 33"/>
                <a:gd name="T9" fmla="*/ 0 h 51"/>
                <a:gd name="T10" fmla="*/ 33 w 33"/>
                <a:gd name="T11" fmla="*/ 19 h 51"/>
                <a:gd name="T12" fmla="*/ 18 w 33"/>
                <a:gd name="T13" fmla="*/ 38 h 51"/>
                <a:gd name="T14" fmla="*/ 9 w 33"/>
                <a:gd name="T15" fmla="*/ 34 h 51"/>
                <a:gd name="T16" fmla="*/ 9 w 33"/>
                <a:gd name="T17" fmla="*/ 40 h 51"/>
                <a:gd name="T18" fmla="*/ 9 w 33"/>
                <a:gd name="T19" fmla="*/ 51 h 51"/>
                <a:gd name="T20" fmla="*/ 0 w 33"/>
                <a:gd name="T21" fmla="*/ 51 h 51"/>
                <a:gd name="T22" fmla="*/ 0 w 33"/>
                <a:gd name="T23" fmla="*/ 1 h 51"/>
                <a:gd name="T24" fmla="*/ 23 w 33"/>
                <a:gd name="T25" fmla="*/ 19 h 51"/>
                <a:gd name="T26" fmla="*/ 16 w 33"/>
                <a:gd name="T27" fmla="*/ 8 h 51"/>
                <a:gd name="T28" fmla="*/ 9 w 33"/>
                <a:gd name="T29" fmla="*/ 12 h 51"/>
                <a:gd name="T30" fmla="*/ 9 w 33"/>
                <a:gd name="T31" fmla="*/ 28 h 51"/>
                <a:gd name="T32" fmla="*/ 16 w 33"/>
                <a:gd name="T33" fmla="*/ 30 h 51"/>
                <a:gd name="T34" fmla="*/ 23 w 33"/>
                <a:gd name="T35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1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8" y="0"/>
                    <a:pt x="33" y="8"/>
                    <a:pt x="33" y="19"/>
                  </a:cubicBezTo>
                  <a:cubicBezTo>
                    <a:pt x="33" y="31"/>
                    <a:pt x="26" y="38"/>
                    <a:pt x="18" y="38"/>
                  </a:cubicBezTo>
                  <a:cubicBezTo>
                    <a:pt x="15" y="38"/>
                    <a:pt x="12" y="37"/>
                    <a:pt x="9" y="3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0" y="1"/>
                  </a:lnTo>
                  <a:close/>
                  <a:moveTo>
                    <a:pt x="23" y="19"/>
                  </a:moveTo>
                  <a:cubicBezTo>
                    <a:pt x="23" y="12"/>
                    <a:pt x="21" y="8"/>
                    <a:pt x="16" y="8"/>
                  </a:cubicBezTo>
                  <a:cubicBezTo>
                    <a:pt x="14" y="8"/>
                    <a:pt x="12" y="9"/>
                    <a:pt x="9" y="1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30"/>
                    <a:pt x="14" y="30"/>
                    <a:pt x="16" y="30"/>
                  </a:cubicBezTo>
                  <a:cubicBezTo>
                    <a:pt x="20" y="30"/>
                    <a:pt x="23" y="27"/>
                    <a:pt x="23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5" name="Freeform 236"/>
            <p:cNvSpPr>
              <a:spLocks noEditPoints="1"/>
            </p:cNvSpPr>
            <p:nvPr/>
          </p:nvSpPr>
          <p:spPr bwMode="auto">
            <a:xfrm>
              <a:off x="11234738" y="3625851"/>
              <a:ext cx="123825" cy="192088"/>
            </a:xfrm>
            <a:custGeom>
              <a:avLst/>
              <a:gdLst>
                <a:gd name="T0" fmla="*/ 0 w 33"/>
                <a:gd name="T1" fmla="*/ 1 h 51"/>
                <a:gd name="T2" fmla="*/ 8 w 33"/>
                <a:gd name="T3" fmla="*/ 1 h 51"/>
                <a:gd name="T4" fmla="*/ 8 w 33"/>
                <a:gd name="T5" fmla="*/ 5 h 51"/>
                <a:gd name="T6" fmla="*/ 9 w 33"/>
                <a:gd name="T7" fmla="*/ 5 h 51"/>
                <a:gd name="T8" fmla="*/ 19 w 33"/>
                <a:gd name="T9" fmla="*/ 0 h 51"/>
                <a:gd name="T10" fmla="*/ 33 w 33"/>
                <a:gd name="T11" fmla="*/ 19 h 51"/>
                <a:gd name="T12" fmla="*/ 18 w 33"/>
                <a:gd name="T13" fmla="*/ 38 h 51"/>
                <a:gd name="T14" fmla="*/ 9 w 33"/>
                <a:gd name="T15" fmla="*/ 34 h 51"/>
                <a:gd name="T16" fmla="*/ 9 w 33"/>
                <a:gd name="T17" fmla="*/ 40 h 51"/>
                <a:gd name="T18" fmla="*/ 9 w 33"/>
                <a:gd name="T19" fmla="*/ 51 h 51"/>
                <a:gd name="T20" fmla="*/ 0 w 33"/>
                <a:gd name="T21" fmla="*/ 51 h 51"/>
                <a:gd name="T22" fmla="*/ 0 w 33"/>
                <a:gd name="T23" fmla="*/ 1 h 51"/>
                <a:gd name="T24" fmla="*/ 24 w 33"/>
                <a:gd name="T25" fmla="*/ 19 h 51"/>
                <a:gd name="T26" fmla="*/ 17 w 33"/>
                <a:gd name="T27" fmla="*/ 8 h 51"/>
                <a:gd name="T28" fmla="*/ 9 w 33"/>
                <a:gd name="T29" fmla="*/ 12 h 51"/>
                <a:gd name="T30" fmla="*/ 9 w 33"/>
                <a:gd name="T31" fmla="*/ 28 h 51"/>
                <a:gd name="T32" fmla="*/ 16 w 33"/>
                <a:gd name="T33" fmla="*/ 30 h 51"/>
                <a:gd name="T34" fmla="*/ 24 w 33"/>
                <a:gd name="T35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1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2" y="2"/>
                    <a:pt x="15" y="0"/>
                    <a:pt x="19" y="0"/>
                  </a:cubicBezTo>
                  <a:cubicBezTo>
                    <a:pt x="28" y="0"/>
                    <a:pt x="33" y="8"/>
                    <a:pt x="33" y="19"/>
                  </a:cubicBezTo>
                  <a:cubicBezTo>
                    <a:pt x="33" y="31"/>
                    <a:pt x="26" y="38"/>
                    <a:pt x="18" y="38"/>
                  </a:cubicBezTo>
                  <a:cubicBezTo>
                    <a:pt x="15" y="38"/>
                    <a:pt x="12" y="37"/>
                    <a:pt x="9" y="3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0" y="1"/>
                  </a:lnTo>
                  <a:close/>
                  <a:moveTo>
                    <a:pt x="24" y="19"/>
                  </a:moveTo>
                  <a:cubicBezTo>
                    <a:pt x="24" y="12"/>
                    <a:pt x="21" y="8"/>
                    <a:pt x="17" y="8"/>
                  </a:cubicBezTo>
                  <a:cubicBezTo>
                    <a:pt x="14" y="8"/>
                    <a:pt x="12" y="9"/>
                    <a:pt x="9" y="1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30"/>
                    <a:pt x="14" y="30"/>
                    <a:pt x="16" y="30"/>
                  </a:cubicBezTo>
                  <a:cubicBezTo>
                    <a:pt x="20" y="30"/>
                    <a:pt x="24" y="27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6" name="Freeform 237"/>
            <p:cNvSpPr>
              <a:spLocks/>
            </p:cNvSpPr>
            <p:nvPr/>
          </p:nvSpPr>
          <p:spPr bwMode="auto">
            <a:xfrm>
              <a:off x="11388725" y="3573463"/>
              <a:ext cx="52387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7" name="Freeform 238"/>
            <p:cNvSpPr>
              <a:spLocks noEditPoints="1"/>
            </p:cNvSpPr>
            <p:nvPr/>
          </p:nvSpPr>
          <p:spPr bwMode="auto">
            <a:xfrm>
              <a:off x="11463338" y="3570288"/>
              <a:ext cx="41275" cy="195263"/>
            </a:xfrm>
            <a:custGeom>
              <a:avLst/>
              <a:gdLst>
                <a:gd name="T0" fmla="*/ 0 w 11"/>
                <a:gd name="T1" fmla="*/ 5 h 52"/>
                <a:gd name="T2" fmla="*/ 5 w 11"/>
                <a:gd name="T3" fmla="*/ 0 h 52"/>
                <a:gd name="T4" fmla="*/ 11 w 11"/>
                <a:gd name="T5" fmla="*/ 5 h 52"/>
                <a:gd name="T6" fmla="*/ 5 w 11"/>
                <a:gd name="T7" fmla="*/ 11 h 52"/>
                <a:gd name="T8" fmla="*/ 0 w 11"/>
                <a:gd name="T9" fmla="*/ 5 h 52"/>
                <a:gd name="T10" fmla="*/ 0 w 11"/>
                <a:gd name="T11" fmla="*/ 16 h 52"/>
                <a:gd name="T12" fmla="*/ 10 w 11"/>
                <a:gd name="T13" fmla="*/ 16 h 52"/>
                <a:gd name="T14" fmla="*/ 10 w 11"/>
                <a:gd name="T15" fmla="*/ 52 h 52"/>
                <a:gd name="T16" fmla="*/ 0 w 11"/>
                <a:gd name="T17" fmla="*/ 52 h 52"/>
                <a:gd name="T18" fmla="*/ 0 w 11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8"/>
                    <a:pt x="8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lose/>
                  <a:moveTo>
                    <a:pt x="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8" name="Freeform 239"/>
            <p:cNvSpPr>
              <a:spLocks/>
            </p:cNvSpPr>
            <p:nvPr/>
          </p:nvSpPr>
          <p:spPr bwMode="auto">
            <a:xfrm>
              <a:off x="11531600" y="3625851"/>
              <a:ext cx="107950" cy="142875"/>
            </a:xfrm>
            <a:custGeom>
              <a:avLst/>
              <a:gdLst>
                <a:gd name="T0" fmla="*/ 0 w 29"/>
                <a:gd name="T1" fmla="*/ 19 h 38"/>
                <a:gd name="T2" fmla="*/ 18 w 29"/>
                <a:gd name="T3" fmla="*/ 0 h 38"/>
                <a:gd name="T4" fmla="*/ 28 w 29"/>
                <a:gd name="T5" fmla="*/ 4 h 38"/>
                <a:gd name="T6" fmla="*/ 24 w 29"/>
                <a:gd name="T7" fmla="*/ 10 h 38"/>
                <a:gd name="T8" fmla="*/ 18 w 29"/>
                <a:gd name="T9" fmla="*/ 8 h 38"/>
                <a:gd name="T10" fmla="*/ 9 w 29"/>
                <a:gd name="T11" fmla="*/ 19 h 38"/>
                <a:gd name="T12" fmla="*/ 18 w 29"/>
                <a:gd name="T13" fmla="*/ 30 h 38"/>
                <a:gd name="T14" fmla="*/ 25 w 29"/>
                <a:gd name="T15" fmla="*/ 28 h 38"/>
                <a:gd name="T16" fmla="*/ 29 w 29"/>
                <a:gd name="T17" fmla="*/ 34 h 38"/>
                <a:gd name="T18" fmla="*/ 17 w 29"/>
                <a:gd name="T19" fmla="*/ 38 h 38"/>
                <a:gd name="T20" fmla="*/ 0 w 29"/>
                <a:gd name="T2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8">
                  <a:moveTo>
                    <a:pt x="0" y="19"/>
                  </a:moveTo>
                  <a:cubicBezTo>
                    <a:pt x="0" y="7"/>
                    <a:pt x="8" y="0"/>
                    <a:pt x="18" y="0"/>
                  </a:cubicBezTo>
                  <a:cubicBezTo>
                    <a:pt x="22" y="0"/>
                    <a:pt x="26" y="2"/>
                    <a:pt x="28" y="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1" y="8"/>
                    <a:pt x="18" y="8"/>
                  </a:cubicBezTo>
                  <a:cubicBezTo>
                    <a:pt x="13" y="8"/>
                    <a:pt x="9" y="13"/>
                    <a:pt x="9" y="19"/>
                  </a:cubicBezTo>
                  <a:cubicBezTo>
                    <a:pt x="9" y="26"/>
                    <a:pt x="13" y="30"/>
                    <a:pt x="18" y="30"/>
                  </a:cubicBezTo>
                  <a:cubicBezTo>
                    <a:pt x="21" y="30"/>
                    <a:pt x="23" y="29"/>
                    <a:pt x="25" y="2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6" y="37"/>
                    <a:pt x="21" y="38"/>
                    <a:pt x="17" y="38"/>
                  </a:cubicBezTo>
                  <a:cubicBezTo>
                    <a:pt x="7" y="38"/>
                    <a:pt x="0" y="31"/>
                    <a:pt x="0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9" name="Freeform 240"/>
            <p:cNvSpPr>
              <a:spLocks noEditPoints="1"/>
            </p:cNvSpPr>
            <p:nvPr/>
          </p:nvSpPr>
          <p:spPr bwMode="auto">
            <a:xfrm>
              <a:off x="11655425" y="3625851"/>
              <a:ext cx="112712" cy="142875"/>
            </a:xfrm>
            <a:custGeom>
              <a:avLst/>
              <a:gdLst>
                <a:gd name="T0" fmla="*/ 0 w 30"/>
                <a:gd name="T1" fmla="*/ 27 h 38"/>
                <a:gd name="T2" fmla="*/ 21 w 30"/>
                <a:gd name="T3" fmla="*/ 14 h 38"/>
                <a:gd name="T4" fmla="*/ 15 w 30"/>
                <a:gd name="T5" fmla="*/ 8 h 38"/>
                <a:gd name="T6" fmla="*/ 5 w 30"/>
                <a:gd name="T7" fmla="*/ 11 h 38"/>
                <a:gd name="T8" fmla="*/ 1 w 30"/>
                <a:gd name="T9" fmla="*/ 5 h 38"/>
                <a:gd name="T10" fmla="*/ 16 w 30"/>
                <a:gd name="T11" fmla="*/ 0 h 38"/>
                <a:gd name="T12" fmla="*/ 30 w 30"/>
                <a:gd name="T13" fmla="*/ 16 h 38"/>
                <a:gd name="T14" fmla="*/ 30 w 30"/>
                <a:gd name="T15" fmla="*/ 37 h 38"/>
                <a:gd name="T16" fmla="*/ 22 w 30"/>
                <a:gd name="T17" fmla="*/ 37 h 38"/>
                <a:gd name="T18" fmla="*/ 22 w 30"/>
                <a:gd name="T19" fmla="*/ 33 h 38"/>
                <a:gd name="T20" fmla="*/ 22 w 30"/>
                <a:gd name="T21" fmla="*/ 33 h 38"/>
                <a:gd name="T22" fmla="*/ 11 w 30"/>
                <a:gd name="T23" fmla="*/ 38 h 38"/>
                <a:gd name="T24" fmla="*/ 0 w 30"/>
                <a:gd name="T25" fmla="*/ 27 h 38"/>
                <a:gd name="T26" fmla="*/ 21 w 30"/>
                <a:gd name="T27" fmla="*/ 27 h 38"/>
                <a:gd name="T28" fmla="*/ 21 w 30"/>
                <a:gd name="T29" fmla="*/ 20 h 38"/>
                <a:gd name="T30" fmla="*/ 9 w 30"/>
                <a:gd name="T31" fmla="*/ 27 h 38"/>
                <a:gd name="T32" fmla="*/ 14 w 30"/>
                <a:gd name="T33" fmla="*/ 31 h 38"/>
                <a:gd name="T34" fmla="*/ 21 w 30"/>
                <a:gd name="T35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8">
                  <a:moveTo>
                    <a:pt x="0" y="27"/>
                  </a:moveTo>
                  <a:cubicBezTo>
                    <a:pt x="0" y="20"/>
                    <a:pt x="6" y="16"/>
                    <a:pt x="21" y="14"/>
                  </a:cubicBezTo>
                  <a:cubicBezTo>
                    <a:pt x="21" y="11"/>
                    <a:pt x="19" y="8"/>
                    <a:pt x="15" y="8"/>
                  </a:cubicBezTo>
                  <a:cubicBezTo>
                    <a:pt x="11" y="8"/>
                    <a:pt x="8" y="9"/>
                    <a:pt x="5" y="1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3"/>
                    <a:pt x="11" y="0"/>
                    <a:pt x="16" y="0"/>
                  </a:cubicBezTo>
                  <a:cubicBezTo>
                    <a:pt x="25" y="0"/>
                    <a:pt x="30" y="6"/>
                    <a:pt x="30" y="1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8" y="36"/>
                    <a:pt x="15" y="38"/>
                    <a:pt x="11" y="38"/>
                  </a:cubicBezTo>
                  <a:cubicBezTo>
                    <a:pt x="4" y="38"/>
                    <a:pt x="0" y="34"/>
                    <a:pt x="0" y="27"/>
                  </a:cubicBezTo>
                  <a:close/>
                  <a:moveTo>
                    <a:pt x="21" y="27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1"/>
                    <a:pt x="9" y="23"/>
                    <a:pt x="9" y="27"/>
                  </a:cubicBezTo>
                  <a:cubicBezTo>
                    <a:pt x="9" y="29"/>
                    <a:pt x="11" y="31"/>
                    <a:pt x="14" y="31"/>
                  </a:cubicBezTo>
                  <a:cubicBezTo>
                    <a:pt x="16" y="31"/>
                    <a:pt x="18" y="29"/>
                    <a:pt x="21" y="27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Freeform 241"/>
            <p:cNvSpPr>
              <a:spLocks/>
            </p:cNvSpPr>
            <p:nvPr/>
          </p:nvSpPr>
          <p:spPr bwMode="auto">
            <a:xfrm>
              <a:off x="11787188" y="3595688"/>
              <a:ext cx="90487" cy="173038"/>
            </a:xfrm>
            <a:custGeom>
              <a:avLst/>
              <a:gdLst>
                <a:gd name="T0" fmla="*/ 5 w 24"/>
                <a:gd name="T1" fmla="*/ 33 h 46"/>
                <a:gd name="T2" fmla="*/ 5 w 24"/>
                <a:gd name="T3" fmla="*/ 17 h 46"/>
                <a:gd name="T4" fmla="*/ 0 w 24"/>
                <a:gd name="T5" fmla="*/ 17 h 46"/>
                <a:gd name="T6" fmla="*/ 0 w 24"/>
                <a:gd name="T7" fmla="*/ 10 h 46"/>
                <a:gd name="T8" fmla="*/ 5 w 24"/>
                <a:gd name="T9" fmla="*/ 9 h 46"/>
                <a:gd name="T10" fmla="*/ 6 w 24"/>
                <a:gd name="T11" fmla="*/ 0 h 46"/>
                <a:gd name="T12" fmla="*/ 14 w 24"/>
                <a:gd name="T13" fmla="*/ 0 h 46"/>
                <a:gd name="T14" fmla="*/ 14 w 24"/>
                <a:gd name="T15" fmla="*/ 9 h 46"/>
                <a:gd name="T16" fmla="*/ 23 w 24"/>
                <a:gd name="T17" fmla="*/ 9 h 46"/>
                <a:gd name="T18" fmla="*/ 23 w 24"/>
                <a:gd name="T19" fmla="*/ 17 h 46"/>
                <a:gd name="T20" fmla="*/ 14 w 24"/>
                <a:gd name="T21" fmla="*/ 17 h 46"/>
                <a:gd name="T22" fmla="*/ 14 w 24"/>
                <a:gd name="T23" fmla="*/ 33 h 46"/>
                <a:gd name="T24" fmla="*/ 19 w 24"/>
                <a:gd name="T25" fmla="*/ 39 h 46"/>
                <a:gd name="T26" fmla="*/ 23 w 24"/>
                <a:gd name="T27" fmla="*/ 38 h 46"/>
                <a:gd name="T28" fmla="*/ 24 w 24"/>
                <a:gd name="T29" fmla="*/ 45 h 46"/>
                <a:gd name="T30" fmla="*/ 17 w 24"/>
                <a:gd name="T31" fmla="*/ 46 h 46"/>
                <a:gd name="T32" fmla="*/ 5 w 24"/>
                <a:gd name="T3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6">
                  <a:moveTo>
                    <a:pt x="5" y="33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7"/>
                    <a:pt x="16" y="39"/>
                    <a:pt x="19" y="39"/>
                  </a:cubicBezTo>
                  <a:cubicBezTo>
                    <a:pt x="20" y="39"/>
                    <a:pt x="22" y="38"/>
                    <a:pt x="23" y="38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2" y="45"/>
                    <a:pt x="20" y="46"/>
                    <a:pt x="17" y="46"/>
                  </a:cubicBezTo>
                  <a:cubicBezTo>
                    <a:pt x="8" y="46"/>
                    <a:pt x="5" y="41"/>
                    <a:pt x="5" y="3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Freeform 242"/>
            <p:cNvSpPr>
              <a:spLocks noEditPoints="1"/>
            </p:cNvSpPr>
            <p:nvPr/>
          </p:nvSpPr>
          <p:spPr bwMode="auto">
            <a:xfrm>
              <a:off x="11895138" y="3570288"/>
              <a:ext cx="46037" cy="195263"/>
            </a:xfrm>
            <a:custGeom>
              <a:avLst/>
              <a:gdLst>
                <a:gd name="T0" fmla="*/ 0 w 12"/>
                <a:gd name="T1" fmla="*/ 5 h 52"/>
                <a:gd name="T2" fmla="*/ 6 w 12"/>
                <a:gd name="T3" fmla="*/ 0 h 52"/>
                <a:gd name="T4" fmla="*/ 12 w 12"/>
                <a:gd name="T5" fmla="*/ 5 h 52"/>
                <a:gd name="T6" fmla="*/ 6 w 12"/>
                <a:gd name="T7" fmla="*/ 11 h 52"/>
                <a:gd name="T8" fmla="*/ 0 w 12"/>
                <a:gd name="T9" fmla="*/ 5 h 52"/>
                <a:gd name="T10" fmla="*/ 1 w 12"/>
                <a:gd name="T11" fmla="*/ 16 h 52"/>
                <a:gd name="T12" fmla="*/ 11 w 12"/>
                <a:gd name="T13" fmla="*/ 16 h 52"/>
                <a:gd name="T14" fmla="*/ 11 w 12"/>
                <a:gd name="T15" fmla="*/ 52 h 52"/>
                <a:gd name="T16" fmla="*/ 1 w 12"/>
                <a:gd name="T17" fmla="*/ 52 h 52"/>
                <a:gd name="T18" fmla="*/ 1 w 12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2">
                  <a:moveTo>
                    <a:pt x="0" y="5"/>
                  </a:move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2" name="Freeform 243"/>
            <p:cNvSpPr>
              <a:spLocks noEditPoints="1"/>
            </p:cNvSpPr>
            <p:nvPr/>
          </p:nvSpPr>
          <p:spPr bwMode="auto">
            <a:xfrm>
              <a:off x="11966575" y="3625851"/>
              <a:ext cx="128587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4 w 34"/>
                <a:gd name="T11" fmla="*/ 19 h 38"/>
                <a:gd name="T12" fmla="*/ 17 w 34"/>
                <a:gd name="T13" fmla="*/ 8 h 38"/>
                <a:gd name="T14" fmla="*/ 9 w 34"/>
                <a:gd name="T15" fmla="*/ 19 h 38"/>
                <a:gd name="T16" fmla="*/ 17 w 34"/>
                <a:gd name="T17" fmla="*/ 30 h 38"/>
                <a:gd name="T18" fmla="*/ 24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4" y="19"/>
                  </a:moveTo>
                  <a:cubicBezTo>
                    <a:pt x="24" y="13"/>
                    <a:pt x="22" y="8"/>
                    <a:pt x="17" y="8"/>
                  </a:cubicBezTo>
                  <a:cubicBezTo>
                    <a:pt x="12" y="8"/>
                    <a:pt x="9" y="13"/>
                    <a:pt x="9" y="19"/>
                  </a:cubicBezTo>
                  <a:cubicBezTo>
                    <a:pt x="9" y="26"/>
                    <a:pt x="12" y="30"/>
                    <a:pt x="17" y="30"/>
                  </a:cubicBezTo>
                  <a:cubicBezTo>
                    <a:pt x="22" y="30"/>
                    <a:pt x="24" y="26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3" name="Freeform 244"/>
            <p:cNvSpPr>
              <a:spLocks/>
            </p:cNvSpPr>
            <p:nvPr/>
          </p:nvSpPr>
          <p:spPr bwMode="auto">
            <a:xfrm>
              <a:off x="12125325" y="3625851"/>
              <a:ext cx="115887" cy="139700"/>
            </a:xfrm>
            <a:custGeom>
              <a:avLst/>
              <a:gdLst>
                <a:gd name="T0" fmla="*/ 0 w 31"/>
                <a:gd name="T1" fmla="*/ 1 h 37"/>
                <a:gd name="T2" fmla="*/ 8 w 31"/>
                <a:gd name="T3" fmla="*/ 1 h 37"/>
                <a:gd name="T4" fmla="*/ 8 w 31"/>
                <a:gd name="T5" fmla="*/ 6 h 37"/>
                <a:gd name="T6" fmla="*/ 8 w 31"/>
                <a:gd name="T7" fmla="*/ 6 h 37"/>
                <a:gd name="T8" fmla="*/ 20 w 31"/>
                <a:gd name="T9" fmla="*/ 0 h 37"/>
                <a:gd name="T10" fmla="*/ 31 w 31"/>
                <a:gd name="T11" fmla="*/ 15 h 37"/>
                <a:gd name="T12" fmla="*/ 31 w 31"/>
                <a:gd name="T13" fmla="*/ 37 h 37"/>
                <a:gd name="T14" fmla="*/ 22 w 31"/>
                <a:gd name="T15" fmla="*/ 37 h 37"/>
                <a:gd name="T16" fmla="*/ 22 w 31"/>
                <a:gd name="T17" fmla="*/ 16 h 37"/>
                <a:gd name="T18" fmla="*/ 17 w 31"/>
                <a:gd name="T19" fmla="*/ 8 h 37"/>
                <a:gd name="T20" fmla="*/ 9 w 31"/>
                <a:gd name="T21" fmla="*/ 13 h 37"/>
                <a:gd name="T22" fmla="*/ 9 w 31"/>
                <a:gd name="T23" fmla="*/ 37 h 37"/>
                <a:gd name="T24" fmla="*/ 0 w 31"/>
                <a:gd name="T25" fmla="*/ 37 h 37"/>
                <a:gd name="T26" fmla="*/ 0 w 31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3"/>
                    <a:pt x="15" y="0"/>
                    <a:pt x="20" y="0"/>
                  </a:cubicBezTo>
                  <a:cubicBezTo>
                    <a:pt x="28" y="0"/>
                    <a:pt x="31" y="6"/>
                    <a:pt x="31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0"/>
                    <a:pt x="20" y="8"/>
                    <a:pt x="17" y="8"/>
                  </a:cubicBezTo>
                  <a:cubicBezTo>
                    <a:pt x="14" y="8"/>
                    <a:pt x="12" y="10"/>
                    <a:pt x="9" y="1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1303989" y="5286857"/>
            <a:ext cx="629002" cy="448266"/>
            <a:chOff x="12820650" y="1125538"/>
            <a:chExt cx="977900" cy="696913"/>
          </a:xfrm>
        </p:grpSpPr>
        <p:sp>
          <p:nvSpPr>
            <p:cNvPr id="115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17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8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9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1374163" y="4381257"/>
            <a:ext cx="629002" cy="448266"/>
            <a:chOff x="12820650" y="1125538"/>
            <a:chExt cx="977900" cy="696913"/>
          </a:xfrm>
        </p:grpSpPr>
        <p:sp>
          <p:nvSpPr>
            <p:cNvPr id="121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23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4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5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26" name="그룹 125"/>
          <p:cNvGrpSpPr/>
          <p:nvPr/>
        </p:nvGrpSpPr>
        <p:grpSpPr>
          <a:xfrm>
            <a:off x="2125427" y="5062724"/>
            <a:ext cx="629002" cy="448266"/>
            <a:chOff x="12820650" y="1125538"/>
            <a:chExt cx="977900" cy="696913"/>
          </a:xfrm>
        </p:grpSpPr>
        <p:sp>
          <p:nvSpPr>
            <p:cNvPr id="127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29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0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1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1557063" y="4803031"/>
            <a:ext cx="629002" cy="448266"/>
            <a:chOff x="12820650" y="1125538"/>
            <a:chExt cx="977900" cy="696913"/>
          </a:xfrm>
        </p:grpSpPr>
        <p:sp>
          <p:nvSpPr>
            <p:cNvPr id="133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35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6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7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38" name="그룹 137"/>
          <p:cNvGrpSpPr/>
          <p:nvPr/>
        </p:nvGrpSpPr>
        <p:grpSpPr>
          <a:xfrm>
            <a:off x="744789" y="4825466"/>
            <a:ext cx="629002" cy="448266"/>
            <a:chOff x="12820650" y="1125538"/>
            <a:chExt cx="977900" cy="696913"/>
          </a:xfrm>
        </p:grpSpPr>
        <p:sp>
          <p:nvSpPr>
            <p:cNvPr id="139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41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2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3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2176987" y="4476557"/>
            <a:ext cx="629002" cy="448266"/>
            <a:chOff x="12820650" y="1125538"/>
            <a:chExt cx="977900" cy="696913"/>
          </a:xfrm>
        </p:grpSpPr>
        <p:sp>
          <p:nvSpPr>
            <p:cNvPr id="145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47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8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9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sp>
        <p:nvSpPr>
          <p:cNvPr id="15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4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release using </a:t>
            </a:r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02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Hands-on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96516" y="1814280"/>
            <a:ext cx="8397240" cy="1414130"/>
            <a:chOff x="812540" y="1592796"/>
            <a:chExt cx="8397240" cy="14141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40" y="1592796"/>
              <a:ext cx="8397240" cy="13188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" name="Arrow Cursor"/>
            <p:cNvSpPr>
              <a:spLocks noChangeAspect="1"/>
            </p:cNvSpPr>
            <p:nvPr/>
          </p:nvSpPr>
          <p:spPr bwMode="auto">
            <a:xfrm>
              <a:off x="8841432" y="276138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/>
          <a:stretch/>
        </p:blipFill>
        <p:spPr>
          <a:xfrm>
            <a:off x="4556956" y="3513826"/>
            <a:ext cx="4011454" cy="26198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88504" y="1516960"/>
            <a:ext cx="3651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 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화면에서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수동 실행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495" y="3424488"/>
            <a:ext cx="3121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2 Confirm Execution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namespace: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명 전체 입력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16" y="3905299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Run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버튼 클릭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Arrow Cursor"/>
          <p:cNvSpPr>
            <a:spLocks noChangeAspect="1"/>
          </p:cNvSpPr>
          <p:nvPr/>
        </p:nvSpPr>
        <p:spPr bwMode="auto">
          <a:xfrm>
            <a:off x="8301372" y="5950759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5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64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801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Why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Spinnaker?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84556" y="1493075"/>
            <a:ext cx="2269539" cy="2101335"/>
            <a:chOff x="66088" y="1556859"/>
            <a:chExt cx="2002248" cy="1853854"/>
          </a:xfrm>
        </p:grpSpPr>
        <p:grpSp>
          <p:nvGrpSpPr>
            <p:cNvPr id="106" name="그룹 105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174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75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76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77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78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79" name="그룹 178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80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81" name="그룹 180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82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12" name="그룹 111"/>
          <p:cNvGrpSpPr/>
          <p:nvPr/>
        </p:nvGrpSpPr>
        <p:grpSpPr>
          <a:xfrm>
            <a:off x="1994639" y="3922747"/>
            <a:ext cx="2269539" cy="2101335"/>
            <a:chOff x="66088" y="1556859"/>
            <a:chExt cx="2002248" cy="1853854"/>
          </a:xfrm>
        </p:grpSpPr>
        <p:grpSp>
          <p:nvGrpSpPr>
            <p:cNvPr id="113" name="그룹 112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129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30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31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32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33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16" name="그룹 115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17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18" name="그룹 117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19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0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21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34" name="그룹 133"/>
          <p:cNvGrpSpPr/>
          <p:nvPr/>
        </p:nvGrpSpPr>
        <p:grpSpPr>
          <a:xfrm>
            <a:off x="4086568" y="2578464"/>
            <a:ext cx="2269539" cy="2101335"/>
            <a:chOff x="66088" y="1556859"/>
            <a:chExt cx="2002248" cy="1853854"/>
          </a:xfrm>
        </p:grpSpPr>
        <p:grpSp>
          <p:nvGrpSpPr>
            <p:cNvPr id="135" name="그룹 134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150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51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52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53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54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45" name="TextBox 144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38" name="그룹 137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39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41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55" name="그룹 154"/>
          <p:cNvGrpSpPr/>
          <p:nvPr/>
        </p:nvGrpSpPr>
        <p:grpSpPr>
          <a:xfrm>
            <a:off x="6716932" y="1527796"/>
            <a:ext cx="2269539" cy="2101335"/>
            <a:chOff x="66088" y="1556859"/>
            <a:chExt cx="2002248" cy="1853854"/>
          </a:xfrm>
        </p:grpSpPr>
        <p:grpSp>
          <p:nvGrpSpPr>
            <p:cNvPr id="156" name="그룹 155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65" name="그룹 164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171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73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5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6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7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66" name="TextBox 165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60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61" name="그룹 160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62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88" name="그룹 187"/>
          <p:cNvGrpSpPr/>
          <p:nvPr/>
        </p:nvGrpSpPr>
        <p:grpSpPr>
          <a:xfrm>
            <a:off x="6220895" y="4067480"/>
            <a:ext cx="2269539" cy="2101335"/>
            <a:chOff x="66088" y="1556859"/>
            <a:chExt cx="2002248" cy="1853854"/>
          </a:xfrm>
        </p:grpSpPr>
        <p:grpSp>
          <p:nvGrpSpPr>
            <p:cNvPr id="189" name="그룹 188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98" name="그룹 197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204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5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6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7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8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99" name="TextBox 198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90" name="그룹 189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92" name="그룹 191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93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4" name="그룹 193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95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0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모서리가 둥근 직사각형 161"/>
          <p:cNvSpPr/>
          <p:nvPr/>
        </p:nvSpPr>
        <p:spPr>
          <a:xfrm>
            <a:off x="3554549" y="4955929"/>
            <a:ext cx="1505320" cy="9238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Overview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47651" y="6533017"/>
            <a:ext cx="5214257" cy="251485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Why Spinnaker?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344295" y="1109278"/>
            <a:ext cx="1473299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86" name="그룹 85"/>
          <p:cNvGrpSpPr/>
          <p:nvPr/>
        </p:nvGrpSpPr>
        <p:grpSpPr>
          <a:xfrm>
            <a:off x="805978" y="1170836"/>
            <a:ext cx="578984" cy="477982"/>
            <a:chOff x="11571288" y="1119188"/>
            <a:chExt cx="646113" cy="533401"/>
          </a:xfrm>
        </p:grpSpPr>
        <p:sp>
          <p:nvSpPr>
            <p:cNvPr id="8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5171363" y="3161720"/>
            <a:ext cx="4390150" cy="174123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463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95188" y="3244624"/>
            <a:ext cx="4145714" cy="515726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293581" y="3828036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595752" y="3828036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8256320" y="3828036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547954" y="3163825"/>
            <a:ext cx="1505320" cy="90832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948037" y="3161720"/>
            <a:ext cx="1505320" cy="272717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46208" y="4420090"/>
            <a:ext cx="1505320" cy="14687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91" y="2432738"/>
            <a:ext cx="648596" cy="629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3845638" y="2426392"/>
            <a:ext cx="898381" cy="621767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5166439" y="4967271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171363" y="5551933"/>
            <a:ext cx="4390149" cy="32617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138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6073414" y="4967271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6980390" y="4967271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887365" y="4976332"/>
            <a:ext cx="749683" cy="51282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4339" y="4967271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30" y="5031239"/>
            <a:ext cx="401227" cy="401227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19" y="5031239"/>
            <a:ext cx="401227" cy="40122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08" y="5031239"/>
            <a:ext cx="401227" cy="401227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97" y="5031239"/>
            <a:ext cx="401227" cy="401227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87" y="5031239"/>
            <a:ext cx="401227" cy="401227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7844055" y="4072154"/>
            <a:ext cx="391454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31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031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꺾인 연결선[E] 12"/>
          <p:cNvCxnSpPr>
            <a:stCxn id="85" idx="2"/>
            <a:endCxn id="4" idx="0"/>
          </p:cNvCxnSpPr>
          <p:nvPr/>
        </p:nvCxnSpPr>
        <p:spPr>
          <a:xfrm rot="16200000" flipH="1">
            <a:off x="3891660" y="-1044292"/>
            <a:ext cx="666315" cy="6287744"/>
          </a:xfrm>
          <a:prstGeom prst="bentConnector3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6827738" y="3450512"/>
            <a:ext cx="1077399" cy="233494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Deployment</a:t>
            </a:r>
            <a:endParaRPr kumimoji="1" lang="ko-KR" altLang="en-US" sz="1138" b="1" dirty="0"/>
          </a:p>
        </p:txBody>
      </p:sp>
      <p:cxnSp>
        <p:nvCxnSpPr>
          <p:cNvPr id="135" name="꺾인 연결선[E] 134"/>
          <p:cNvCxnSpPr>
            <a:stCxn id="85" idx="2"/>
            <a:endCxn id="5" idx="0"/>
          </p:cNvCxnSpPr>
          <p:nvPr/>
        </p:nvCxnSpPr>
        <p:spPr>
          <a:xfrm rot="16200000" flipH="1">
            <a:off x="2357903" y="489465"/>
            <a:ext cx="659969" cy="3213884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347172" y="4459761"/>
            <a:ext cx="1077399" cy="323764"/>
            <a:chOff x="6581134" y="4697628"/>
            <a:chExt cx="1326029" cy="39847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6659183" y="4457352"/>
            <a:ext cx="1077399" cy="323764"/>
            <a:chOff x="6581134" y="4697628"/>
            <a:chExt cx="1326029" cy="39847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8305088" y="4457352"/>
            <a:ext cx="1077399" cy="323764"/>
            <a:chOff x="6581134" y="4697628"/>
            <a:chExt cx="1326029" cy="39847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1" name="꺾인 연결선[E] 150"/>
          <p:cNvCxnSpPr>
            <a:stCxn id="204" idx="0"/>
            <a:endCxn id="14" idx="1"/>
          </p:cNvCxnSpPr>
          <p:nvPr/>
        </p:nvCxnSpPr>
        <p:spPr>
          <a:xfrm rot="5400000" flipH="1" flipV="1">
            <a:off x="5967704" y="3212120"/>
            <a:ext cx="504894" cy="1215173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/>
          <p:cNvCxnSpPr>
            <a:stCxn id="205" idx="0"/>
            <a:endCxn id="14" idx="1"/>
          </p:cNvCxnSpPr>
          <p:nvPr/>
        </p:nvCxnSpPr>
        <p:spPr>
          <a:xfrm rot="5400000" flipH="1" flipV="1">
            <a:off x="6239764" y="3487217"/>
            <a:ext cx="507932" cy="668016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206" idx="0"/>
            <a:endCxn id="14" idx="2"/>
          </p:cNvCxnSpPr>
          <p:nvPr/>
        </p:nvCxnSpPr>
        <p:spPr>
          <a:xfrm rot="5400000" flipH="1" flipV="1">
            <a:off x="6945831" y="3654584"/>
            <a:ext cx="391185" cy="450028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stCxn id="207" idx="0"/>
            <a:endCxn id="14" idx="3"/>
          </p:cNvCxnSpPr>
          <p:nvPr/>
        </p:nvCxnSpPr>
        <p:spPr>
          <a:xfrm rot="16200000" flipV="1">
            <a:off x="8268066" y="3204330"/>
            <a:ext cx="501380" cy="122723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346208" y="2432737"/>
            <a:ext cx="1505320" cy="73804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156" name="꺾인 연결선[E] 155"/>
          <p:cNvCxnSpPr>
            <a:stCxn id="85" idx="2"/>
            <a:endCxn id="155" idx="0"/>
          </p:cNvCxnSpPr>
          <p:nvPr/>
        </p:nvCxnSpPr>
        <p:spPr>
          <a:xfrm rot="16200000" flipH="1">
            <a:off x="756749" y="2090618"/>
            <a:ext cx="666314" cy="17923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9" y="2473739"/>
            <a:ext cx="463085" cy="4630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" y="2550340"/>
            <a:ext cx="521926" cy="5219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0" y="2412661"/>
            <a:ext cx="486309" cy="486309"/>
          </a:xfrm>
          <a:prstGeom prst="rect">
            <a:avLst/>
          </a:prstGeom>
        </p:spPr>
      </p:pic>
      <p:sp>
        <p:nvSpPr>
          <p:cNvPr id="157" name="모서리가 둥근 직사각형 156"/>
          <p:cNvSpPr/>
          <p:nvPr/>
        </p:nvSpPr>
        <p:spPr>
          <a:xfrm>
            <a:off x="3635597" y="3242229"/>
            <a:ext cx="1343223" cy="7463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dockerd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3629001" y="5037214"/>
            <a:ext cx="1343223" cy="76877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1" y="4199204"/>
            <a:ext cx="710683" cy="696470"/>
          </a:xfrm>
          <a:prstGeom prst="rect">
            <a:avLst/>
          </a:prstGeom>
        </p:spPr>
      </p:pic>
      <p:cxnSp>
        <p:nvCxnSpPr>
          <p:cNvPr id="185" name="꺾인 연결선[E] 184"/>
          <p:cNvCxnSpPr>
            <a:stCxn id="5" idx="1"/>
            <a:endCxn id="212" idx="1"/>
          </p:cNvCxnSpPr>
          <p:nvPr/>
        </p:nvCxnSpPr>
        <p:spPr>
          <a:xfrm rot="10800000" flipH="1" flipV="1">
            <a:off x="3845638" y="2737276"/>
            <a:ext cx="306456" cy="972013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eform 48"/>
          <p:cNvSpPr>
            <a:spLocks noEditPoints="1"/>
          </p:cNvSpPr>
          <p:nvPr/>
        </p:nvSpPr>
        <p:spPr bwMode="auto">
          <a:xfrm>
            <a:off x="4135258" y="5331032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4" name="Freeform 99"/>
          <p:cNvSpPr>
            <a:spLocks/>
          </p:cNvSpPr>
          <p:nvPr/>
        </p:nvSpPr>
        <p:spPr bwMode="auto">
          <a:xfrm>
            <a:off x="5939543" y="4084043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5" name="Freeform 99"/>
          <p:cNvSpPr>
            <a:spLocks/>
          </p:cNvSpPr>
          <p:nvPr/>
        </p:nvSpPr>
        <p:spPr bwMode="auto">
          <a:xfrm>
            <a:off x="6698419" y="4084043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6" name="Freeform 99"/>
          <p:cNvSpPr>
            <a:spLocks/>
          </p:cNvSpPr>
          <p:nvPr/>
        </p:nvSpPr>
        <p:spPr bwMode="auto">
          <a:xfrm>
            <a:off x="8906582" y="4084043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7" name="Freeform 99"/>
          <p:cNvSpPr>
            <a:spLocks/>
          </p:cNvSpPr>
          <p:nvPr/>
        </p:nvSpPr>
        <p:spPr bwMode="auto">
          <a:xfrm>
            <a:off x="5386771" y="4084043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8" name="Freeform 48"/>
          <p:cNvSpPr>
            <a:spLocks noEditPoints="1"/>
          </p:cNvSpPr>
          <p:nvPr/>
        </p:nvSpPr>
        <p:spPr bwMode="auto">
          <a:xfrm>
            <a:off x="4558915" y="3507210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99" name="Freeform 48"/>
          <p:cNvSpPr>
            <a:spLocks noEditPoints="1"/>
          </p:cNvSpPr>
          <p:nvPr/>
        </p:nvSpPr>
        <p:spPr bwMode="auto">
          <a:xfrm>
            <a:off x="4152095" y="3507957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00" name="Freeform 48"/>
          <p:cNvSpPr>
            <a:spLocks noEditPoints="1"/>
          </p:cNvSpPr>
          <p:nvPr/>
        </p:nvSpPr>
        <p:spPr bwMode="auto">
          <a:xfrm>
            <a:off x="4544091" y="5331032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01" name="Freeform 48"/>
          <p:cNvSpPr>
            <a:spLocks noEditPoints="1"/>
          </p:cNvSpPr>
          <p:nvPr/>
        </p:nvSpPr>
        <p:spPr bwMode="auto">
          <a:xfrm>
            <a:off x="3726425" y="5331032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04" name="직사각형 203"/>
          <p:cNvSpPr/>
          <p:nvPr/>
        </p:nvSpPr>
        <p:spPr>
          <a:xfrm>
            <a:off x="5386771" y="4072153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05" name="직사각형 204"/>
          <p:cNvSpPr/>
          <p:nvPr/>
        </p:nvSpPr>
        <p:spPr>
          <a:xfrm>
            <a:off x="5933928" y="4075191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06" name="직사각형 205"/>
          <p:cNvSpPr/>
          <p:nvPr/>
        </p:nvSpPr>
        <p:spPr>
          <a:xfrm>
            <a:off x="6690617" y="4075190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07" name="직사각형 206"/>
          <p:cNvSpPr/>
          <p:nvPr/>
        </p:nvSpPr>
        <p:spPr>
          <a:xfrm>
            <a:off x="8906582" y="4068639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12" name="직사각형 211"/>
          <p:cNvSpPr/>
          <p:nvPr/>
        </p:nvSpPr>
        <p:spPr>
          <a:xfrm>
            <a:off x="4152095" y="3502487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13" name="직사각형 212"/>
          <p:cNvSpPr/>
          <p:nvPr/>
        </p:nvSpPr>
        <p:spPr>
          <a:xfrm>
            <a:off x="4544091" y="5331033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217" name="꺾인 연결선[E] 216"/>
          <p:cNvCxnSpPr>
            <a:stCxn id="212" idx="3"/>
            <a:endCxn id="213" idx="0"/>
          </p:cNvCxnSpPr>
          <p:nvPr/>
        </p:nvCxnSpPr>
        <p:spPr>
          <a:xfrm>
            <a:off x="4495193" y="3709289"/>
            <a:ext cx="220447" cy="16217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/>
          <p:cNvCxnSpPr>
            <a:stCxn id="213" idx="3"/>
            <a:endCxn id="205" idx="2"/>
          </p:cNvCxnSpPr>
          <p:nvPr/>
        </p:nvCxnSpPr>
        <p:spPr>
          <a:xfrm flipV="1">
            <a:off x="4887188" y="4429491"/>
            <a:ext cx="1272533" cy="11083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/>
          <p:cNvCxnSpPr>
            <a:stCxn id="213" idx="3"/>
            <a:endCxn id="206" idx="2"/>
          </p:cNvCxnSpPr>
          <p:nvPr/>
        </p:nvCxnSpPr>
        <p:spPr>
          <a:xfrm flipV="1">
            <a:off x="4887189" y="4429490"/>
            <a:ext cx="2029221" cy="1108345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림 2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9" y="3725788"/>
            <a:ext cx="626616" cy="626616"/>
          </a:xfrm>
          <a:prstGeom prst="rect">
            <a:avLst/>
          </a:prstGeom>
        </p:spPr>
      </p:pic>
      <p:cxnSp>
        <p:nvCxnSpPr>
          <p:cNvPr id="244" name="꺾인 연결선[E] 243"/>
          <p:cNvCxnSpPr>
            <a:stCxn id="155" idx="2"/>
            <a:endCxn id="243" idx="0"/>
          </p:cNvCxnSpPr>
          <p:nvPr/>
        </p:nvCxnSpPr>
        <p:spPr>
          <a:xfrm rot="5400000">
            <a:off x="821364" y="3448283"/>
            <a:ext cx="555009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모서리가 둥근 직사각형 263"/>
          <p:cNvSpPr/>
          <p:nvPr/>
        </p:nvSpPr>
        <p:spPr>
          <a:xfrm>
            <a:off x="433727" y="4483772"/>
            <a:ext cx="1343223" cy="132221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619576" y="4720187"/>
            <a:ext cx="954757" cy="1062398"/>
            <a:chOff x="763326" y="4983510"/>
            <a:chExt cx="1175086" cy="1307567"/>
          </a:xfrm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56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34" y="2463495"/>
            <a:ext cx="676525" cy="676525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2036271" y="3242229"/>
            <a:ext cx="1343223" cy="95697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8" name="꺾인 연결선[E] 267"/>
          <p:cNvCxnSpPr>
            <a:stCxn id="277" idx="3"/>
            <a:endCxn id="267" idx="1"/>
          </p:cNvCxnSpPr>
          <p:nvPr/>
        </p:nvCxnSpPr>
        <p:spPr>
          <a:xfrm flipV="1">
            <a:off x="1555756" y="3720717"/>
            <a:ext cx="480514" cy="1793669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/>
          <p:cNvGrpSpPr/>
          <p:nvPr/>
        </p:nvGrpSpPr>
        <p:grpSpPr>
          <a:xfrm>
            <a:off x="2068735" y="3558759"/>
            <a:ext cx="1283914" cy="570479"/>
            <a:chOff x="2529784" y="3702038"/>
            <a:chExt cx="1580202" cy="702128"/>
          </a:xfrm>
        </p:grpSpPr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272" name="그림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277" name="직사각형 276"/>
          <p:cNvSpPr/>
          <p:nvPr/>
        </p:nvSpPr>
        <p:spPr>
          <a:xfrm>
            <a:off x="1161648" y="5404532"/>
            <a:ext cx="394109" cy="21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287" name="꺾인 연결선[E] 286"/>
          <p:cNvCxnSpPr>
            <a:stCxn id="4" idx="3"/>
            <a:endCxn id="94" idx="0"/>
          </p:cNvCxnSpPr>
          <p:nvPr/>
        </p:nvCxnSpPr>
        <p:spPr>
          <a:xfrm flipH="1">
            <a:off x="7368046" y="2747398"/>
            <a:ext cx="324942" cy="497226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2034648" y="5031239"/>
            <a:ext cx="1343223" cy="77828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2" name="꺾인 연결선[E] 291"/>
          <p:cNvCxnSpPr>
            <a:stCxn id="267" idx="2"/>
            <a:endCxn id="291" idx="0"/>
          </p:cNvCxnSpPr>
          <p:nvPr/>
        </p:nvCxnSpPr>
        <p:spPr>
          <a:xfrm rot="5400000">
            <a:off x="2291055" y="4614410"/>
            <a:ext cx="832035" cy="1623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그룹 294"/>
          <p:cNvGrpSpPr/>
          <p:nvPr/>
        </p:nvGrpSpPr>
        <p:grpSpPr>
          <a:xfrm>
            <a:off x="2486351" y="5179572"/>
            <a:ext cx="439817" cy="512793"/>
            <a:chOff x="6245225" y="1340768"/>
            <a:chExt cx="354012" cy="412751"/>
          </a:xfrm>
        </p:grpSpPr>
        <p:sp>
          <p:nvSpPr>
            <p:cNvPr id="296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297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298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cxnSp>
        <p:nvCxnSpPr>
          <p:cNvPr id="299" name="꺾인 연결선[E] 298"/>
          <p:cNvCxnSpPr>
            <a:stCxn id="297" idx="23"/>
            <a:endCxn id="5" idx="1"/>
          </p:cNvCxnSpPr>
          <p:nvPr/>
        </p:nvCxnSpPr>
        <p:spPr>
          <a:xfrm flipV="1">
            <a:off x="2926167" y="2737275"/>
            <a:ext cx="919471" cy="2591648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4365346" y="2149519"/>
            <a:ext cx="8010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docker</a:t>
            </a:r>
            <a:endParaRPr kumimoji="1" lang="ko-KR" altLang="en-US" sz="975" b="1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7440711" y="2146169"/>
            <a:ext cx="932669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kubectl</a:t>
            </a:r>
            <a:endParaRPr kumimoji="1" lang="ko-KR" altLang="en-US" sz="975" b="1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167746" y="2154394"/>
            <a:ext cx="60920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git</a:t>
            </a:r>
            <a:endParaRPr kumimoji="1" lang="ko-KR" altLang="en-US" sz="975" b="1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762258" y="3297865"/>
            <a:ext cx="666426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commit</a:t>
            </a:r>
            <a:endParaRPr kumimoji="1" lang="ko-KR" altLang="en-US" sz="975" b="1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1467498" y="3912396"/>
            <a:ext cx="429547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pull</a:t>
            </a:r>
            <a:endParaRPr kumimoji="1" lang="ko-KR" altLang="en-US" sz="975" b="1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461907" y="4411206"/>
            <a:ext cx="524591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3463217" y="3313030"/>
            <a:ext cx="5094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4485906" y="4329185"/>
            <a:ext cx="53005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push</a:t>
            </a:r>
            <a:endParaRPr kumimoji="1" lang="ko-KR" altLang="en-US" sz="975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7911845" y="2812108"/>
            <a:ext cx="536558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apply</a:t>
            </a:r>
            <a:endParaRPr kumimoji="1" lang="ko-KR" altLang="en-US" sz="975" b="1" dirty="0"/>
          </a:p>
        </p:txBody>
      </p:sp>
      <p:sp>
        <p:nvSpPr>
          <p:cNvPr id="314" name="타원 313"/>
          <p:cNvSpPr/>
          <p:nvPr/>
        </p:nvSpPr>
        <p:spPr>
          <a:xfrm>
            <a:off x="985485" y="1843168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1</a:t>
            </a:r>
            <a:endParaRPr kumimoji="1" lang="ko-KR" altLang="en-US" sz="1138" b="1" dirty="0"/>
          </a:p>
        </p:txBody>
      </p:sp>
      <p:sp>
        <p:nvSpPr>
          <p:cNvPr id="315" name="타원 314"/>
          <p:cNvSpPr/>
          <p:nvPr/>
        </p:nvSpPr>
        <p:spPr>
          <a:xfrm>
            <a:off x="4184844" y="1845940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2</a:t>
            </a:r>
            <a:endParaRPr kumimoji="1" lang="ko-KR" altLang="en-US" sz="1138" b="1" dirty="0"/>
          </a:p>
        </p:txBody>
      </p:sp>
      <p:sp>
        <p:nvSpPr>
          <p:cNvPr id="316" name="타원 315"/>
          <p:cNvSpPr/>
          <p:nvPr/>
        </p:nvSpPr>
        <p:spPr>
          <a:xfrm>
            <a:off x="7258705" y="1843168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/>
              <a:t>3</a:t>
            </a:r>
            <a:endParaRPr kumimoji="1" lang="ko-KR" altLang="en-US" sz="1138" b="1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911917" y="1124350"/>
            <a:ext cx="7649595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76" y="1060703"/>
            <a:ext cx="777945" cy="77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791" y="557981"/>
            <a:ext cx="2448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/>
              <a:t>CI/CD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usiing</a:t>
            </a:r>
            <a:r>
              <a:rPr kumimoji="1" lang="en-US" altLang="ko-KR" sz="1600" b="1" dirty="0" smtClean="0"/>
              <a:t> Spinnaker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225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Why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Spinnaker?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6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02" y="1173560"/>
            <a:ext cx="4480690" cy="50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타원 7"/>
          <p:cNvSpPr/>
          <p:nvPr/>
        </p:nvSpPr>
        <p:spPr>
          <a:xfrm>
            <a:off x="3260812" y="1581912"/>
            <a:ext cx="1398314" cy="1398314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25178" y="2759525"/>
            <a:ext cx="47326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i="1" dirty="0" smtClean="0"/>
              <a:t>“</a:t>
            </a:r>
          </a:p>
          <a:p>
            <a:r>
              <a:rPr kumimoji="1" lang="en-US" altLang="ko-KR" sz="1400" b="1" i="1" dirty="0"/>
              <a:t> </a:t>
            </a:r>
            <a:r>
              <a:rPr kumimoji="1" lang="en-US" altLang="ko-KR" sz="1400" b="1" i="1" dirty="0" smtClean="0"/>
              <a:t>  Setup Continuous Integrating/Continuous Delivery</a:t>
            </a:r>
          </a:p>
          <a:p>
            <a:endParaRPr kumimoji="1" lang="en-US" altLang="ko-KR" sz="1400" b="1" i="1" dirty="0" smtClean="0"/>
          </a:p>
          <a:p>
            <a:r>
              <a:rPr kumimoji="1" lang="en-US" altLang="ko-KR" sz="1400" b="1" i="1" dirty="0" smtClean="0"/>
              <a:t>   Setup automated rollouts, roll backs and testing</a:t>
            </a:r>
          </a:p>
          <a:p>
            <a:r>
              <a:rPr kumimoji="1" lang="en-US" altLang="ko-KR" sz="1400" b="1" i="1" dirty="0" smtClean="0"/>
              <a:t>                                                                      “</a:t>
            </a:r>
            <a:endParaRPr kumimoji="1" lang="en-US" altLang="ko-KR" sz="1400" b="1" i="1" dirty="0"/>
          </a:p>
        </p:txBody>
      </p:sp>
      <p:sp>
        <p:nvSpPr>
          <p:cNvPr id="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5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4232921" y="2573827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1544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04456" y="3231326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is Spinnaker?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02552" y="3210090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Spinnaker?</a:t>
            </a: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7570" y="3253499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59558</TotalTime>
  <Words>2843</Words>
  <Application>Microsoft Macintosh PowerPoint</Application>
  <PresentationFormat>A4 용지(210x297mm)</PresentationFormat>
  <Paragraphs>653</Paragraphs>
  <Slides>51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5" baseType="lpstr">
      <vt:lpstr>맑은 고딕</vt:lpstr>
      <vt:lpstr>Courier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Arial</vt:lpstr>
      <vt:lpstr>디자인 사용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SKCC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lastModifiedBy>Microsoft Office 사용자</cp:lastModifiedBy>
  <cp:revision>2976</cp:revision>
  <cp:lastPrinted>2016-04-19T00:41:08Z</cp:lastPrinted>
  <dcterms:created xsi:type="dcterms:W3CDTF">2014-06-18T01:41:41Z</dcterms:created>
  <dcterms:modified xsi:type="dcterms:W3CDTF">2018-08-28T12:26:52Z</dcterms:modified>
</cp:coreProperties>
</file>